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 id="2147483685" r:id="rId2"/>
    <p:sldMasterId id="2147483686" r:id="rId3"/>
    <p:sldMasterId id="2147483687" r:id="rId4"/>
    <p:sldMasterId id="2147483688" r:id="rId5"/>
    <p:sldMasterId id="2147483689" r:id="rId6"/>
    <p:sldMasterId id="2147483690" r:id="rId7"/>
    <p:sldMasterId id="2147483691" r:id="rId8"/>
    <p:sldMasterId id="2147483692" r:id="rId9"/>
    <p:sldMasterId id="2147483693" r:id="rId10"/>
    <p:sldMasterId id="2147483694" r:id="rId11"/>
    <p:sldMasterId id="2147483695" r:id="rId12"/>
    <p:sldMasterId id="2147483696" r:id="rId13"/>
  </p:sldMasterIdLst>
  <p:notesMasterIdLst>
    <p:notesMasterId r:id="rId60"/>
  </p:notesMasterIdLst>
  <p:handoutMasterIdLst>
    <p:handoutMasterId r:id="rId61"/>
  </p:handoutMasterIdLst>
  <p:sldIdLst>
    <p:sldId id="373" r:id="rId14"/>
    <p:sldId id="491" r:id="rId15"/>
    <p:sldId id="328" r:id="rId16"/>
    <p:sldId id="414" r:id="rId17"/>
    <p:sldId id="330" r:id="rId18"/>
    <p:sldId id="331" r:id="rId19"/>
    <p:sldId id="505" r:id="rId20"/>
    <p:sldId id="365" r:id="rId21"/>
    <p:sldId id="366" r:id="rId22"/>
    <p:sldId id="454" r:id="rId23"/>
    <p:sldId id="367" r:id="rId24"/>
    <p:sldId id="368" r:id="rId25"/>
    <p:sldId id="455" r:id="rId26"/>
    <p:sldId id="369" r:id="rId27"/>
    <p:sldId id="370" r:id="rId28"/>
    <p:sldId id="332" r:id="rId29"/>
    <p:sldId id="333" r:id="rId30"/>
    <p:sldId id="456" r:id="rId31"/>
    <p:sldId id="334" r:id="rId32"/>
    <p:sldId id="335" r:id="rId33"/>
    <p:sldId id="336" r:id="rId34"/>
    <p:sldId id="337" r:id="rId35"/>
    <p:sldId id="338" r:id="rId36"/>
    <p:sldId id="339" r:id="rId37"/>
    <p:sldId id="341" r:id="rId38"/>
    <p:sldId id="342" r:id="rId39"/>
    <p:sldId id="343" r:id="rId40"/>
    <p:sldId id="344" r:id="rId41"/>
    <p:sldId id="345" r:id="rId42"/>
    <p:sldId id="347" r:id="rId43"/>
    <p:sldId id="348" r:id="rId44"/>
    <p:sldId id="346" r:id="rId45"/>
    <p:sldId id="349" r:id="rId46"/>
    <p:sldId id="350" r:id="rId47"/>
    <p:sldId id="351" r:id="rId48"/>
    <p:sldId id="353" r:id="rId49"/>
    <p:sldId id="354" r:id="rId50"/>
    <p:sldId id="356" r:id="rId51"/>
    <p:sldId id="357" r:id="rId52"/>
    <p:sldId id="358" r:id="rId53"/>
    <p:sldId id="360" r:id="rId54"/>
    <p:sldId id="352" r:id="rId55"/>
    <p:sldId id="359" r:id="rId56"/>
    <p:sldId id="361" r:id="rId57"/>
    <p:sldId id="363" r:id="rId58"/>
    <p:sldId id="364" r:id="rId59"/>
  </p:sldIdLst>
  <p:sldSz cx="9144000" cy="6858000" type="screen4x3"/>
  <p:notesSz cx="6888163" cy="10020300"/>
  <p:custDataLst>
    <p:tags r:id="rId62"/>
  </p:custDataLst>
  <p:defaultTextStyle>
    <a:defPPr>
      <a:defRPr lang="it-IT"/>
    </a:defPPr>
    <a:lvl1pPr algn="l" rtl="0" fontAlgn="base">
      <a:spcBef>
        <a:spcPct val="0"/>
      </a:spcBef>
      <a:spcAft>
        <a:spcPct val="0"/>
      </a:spcAft>
      <a:defRPr kern="1200">
        <a:solidFill>
          <a:schemeClr val="tx1"/>
        </a:solidFill>
        <a:latin typeface="Comic Sans MS" pitchFamily="66" charset="0"/>
        <a:ea typeface="SimSun" pitchFamily="2" charset="-122"/>
        <a:cs typeface="+mn-cs"/>
      </a:defRPr>
    </a:lvl1pPr>
    <a:lvl2pPr marL="457200" algn="l" rtl="0" fontAlgn="base">
      <a:spcBef>
        <a:spcPct val="0"/>
      </a:spcBef>
      <a:spcAft>
        <a:spcPct val="0"/>
      </a:spcAft>
      <a:defRPr kern="1200">
        <a:solidFill>
          <a:schemeClr val="tx1"/>
        </a:solidFill>
        <a:latin typeface="Comic Sans MS" pitchFamily="66" charset="0"/>
        <a:ea typeface="SimSun" pitchFamily="2" charset="-122"/>
        <a:cs typeface="+mn-cs"/>
      </a:defRPr>
    </a:lvl2pPr>
    <a:lvl3pPr marL="914400" algn="l" rtl="0" fontAlgn="base">
      <a:spcBef>
        <a:spcPct val="0"/>
      </a:spcBef>
      <a:spcAft>
        <a:spcPct val="0"/>
      </a:spcAft>
      <a:defRPr kern="1200">
        <a:solidFill>
          <a:schemeClr val="tx1"/>
        </a:solidFill>
        <a:latin typeface="Comic Sans MS" pitchFamily="66" charset="0"/>
        <a:ea typeface="SimSun" pitchFamily="2" charset="-122"/>
        <a:cs typeface="+mn-cs"/>
      </a:defRPr>
    </a:lvl3pPr>
    <a:lvl4pPr marL="1371600" algn="l" rtl="0" fontAlgn="base">
      <a:spcBef>
        <a:spcPct val="0"/>
      </a:spcBef>
      <a:spcAft>
        <a:spcPct val="0"/>
      </a:spcAft>
      <a:defRPr kern="1200">
        <a:solidFill>
          <a:schemeClr val="tx1"/>
        </a:solidFill>
        <a:latin typeface="Comic Sans MS" pitchFamily="66" charset="0"/>
        <a:ea typeface="SimSun" pitchFamily="2" charset="-122"/>
        <a:cs typeface="+mn-cs"/>
      </a:defRPr>
    </a:lvl4pPr>
    <a:lvl5pPr marL="1828800" algn="l" rtl="0" fontAlgn="base">
      <a:spcBef>
        <a:spcPct val="0"/>
      </a:spcBef>
      <a:spcAft>
        <a:spcPct val="0"/>
      </a:spcAft>
      <a:defRPr kern="1200">
        <a:solidFill>
          <a:schemeClr val="tx1"/>
        </a:solidFill>
        <a:latin typeface="Comic Sans MS" pitchFamily="66" charset="0"/>
        <a:ea typeface="SimSun" pitchFamily="2" charset="-122"/>
        <a:cs typeface="+mn-cs"/>
      </a:defRPr>
    </a:lvl5pPr>
    <a:lvl6pPr marL="2286000" algn="l" defTabSz="914400" rtl="0" eaLnBrk="1" latinLnBrk="0" hangingPunct="1">
      <a:defRPr kern="1200">
        <a:solidFill>
          <a:schemeClr val="tx1"/>
        </a:solidFill>
        <a:latin typeface="Comic Sans MS" pitchFamily="66" charset="0"/>
        <a:ea typeface="SimSun" pitchFamily="2" charset="-122"/>
        <a:cs typeface="+mn-cs"/>
      </a:defRPr>
    </a:lvl6pPr>
    <a:lvl7pPr marL="2743200" algn="l" defTabSz="914400" rtl="0" eaLnBrk="1" latinLnBrk="0" hangingPunct="1">
      <a:defRPr kern="1200">
        <a:solidFill>
          <a:schemeClr val="tx1"/>
        </a:solidFill>
        <a:latin typeface="Comic Sans MS" pitchFamily="66" charset="0"/>
        <a:ea typeface="SimSun" pitchFamily="2" charset="-122"/>
        <a:cs typeface="+mn-cs"/>
      </a:defRPr>
    </a:lvl7pPr>
    <a:lvl8pPr marL="3200400" algn="l" defTabSz="914400" rtl="0" eaLnBrk="1" latinLnBrk="0" hangingPunct="1">
      <a:defRPr kern="1200">
        <a:solidFill>
          <a:schemeClr val="tx1"/>
        </a:solidFill>
        <a:latin typeface="Comic Sans MS" pitchFamily="66" charset="0"/>
        <a:ea typeface="SimSun" pitchFamily="2" charset="-122"/>
        <a:cs typeface="+mn-cs"/>
      </a:defRPr>
    </a:lvl8pPr>
    <a:lvl9pPr marL="3657600" algn="l" defTabSz="914400" rtl="0" eaLnBrk="1" latinLnBrk="0" hangingPunct="1">
      <a:defRPr kern="1200">
        <a:solidFill>
          <a:schemeClr val="tx1"/>
        </a:solidFill>
        <a:latin typeface="Comic Sans MS" pitchFamily="66" charset="0"/>
        <a:ea typeface="SimSun"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FFCC00"/>
    <a:srgbClr val="FF66CC"/>
    <a:srgbClr val="0099FF"/>
    <a:srgbClr val="FF9900"/>
    <a:srgbClr val="3333FF"/>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12" autoAdjust="0"/>
    <p:restoredTop sz="94660"/>
  </p:normalViewPr>
  <p:slideViewPr>
    <p:cSldViewPr>
      <p:cViewPr varScale="1">
        <p:scale>
          <a:sx n="117" d="100"/>
          <a:sy n="117" d="100"/>
        </p:scale>
        <p:origin x="-1464" y="-102"/>
      </p:cViewPr>
      <p:guideLst>
        <p:guide orient="horz" pos="2160"/>
        <p:guide pos="281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it-IT"/>
          </a:p>
        </p:txBody>
      </p:sp>
      <p:sp>
        <p:nvSpPr>
          <p:cNvPr id="3" name="Segnaposto data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B338D0E2-9C09-4D7E-9B47-5A031AF452FA}" type="datetimeFigureOut">
              <a:rPr lang="it-IT" smtClean="0"/>
              <a:t>30/01/2015</a:t>
            </a:fld>
            <a:endParaRPr lang="it-IT"/>
          </a:p>
        </p:txBody>
      </p:sp>
      <p:sp>
        <p:nvSpPr>
          <p:cNvPr id="4" name="Segnaposto piè di pagina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it-IT"/>
          </a:p>
        </p:txBody>
      </p:sp>
      <p:sp>
        <p:nvSpPr>
          <p:cNvPr id="5" name="Segnaposto numero diapositiva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D981F3B6-2D99-45A1-BFCC-1DBAD9923A66}" type="slidenum">
              <a:rPr lang="it-IT" smtClean="0"/>
              <a:t>‹#›</a:t>
            </a:fld>
            <a:endParaRPr lang="it-IT"/>
          </a:p>
        </p:txBody>
      </p:sp>
    </p:spTree>
    <p:extLst>
      <p:ext uri="{BB962C8B-B14F-4D97-AF65-F5344CB8AC3E}">
        <p14:creationId xmlns:p14="http://schemas.microsoft.com/office/powerpoint/2010/main" val="3659695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1"/>
            <a:ext cx="2949792" cy="492317"/>
          </a:xfrm>
          <a:prstGeom prst="rect">
            <a:avLst/>
          </a:prstGeom>
          <a:noFill/>
          <a:ln w="9525">
            <a:noFill/>
            <a:miter lim="800000"/>
            <a:headEnd/>
            <a:tailEnd/>
          </a:ln>
        </p:spPr>
        <p:txBody>
          <a:bodyPr vert="horz" wrap="none" lIns="97286" tIns="48644" rIns="97286" bIns="48644" numCol="1" anchor="ctr" anchorCtr="0" compatLnSpc="1">
            <a:prstTxWarp prst="textNoShape">
              <a:avLst/>
            </a:prstTxWarp>
          </a:bodyPr>
          <a:lstStyle>
            <a:lvl1pPr eaLnBrk="0" hangingPunct="0">
              <a:defRPr sz="1300">
                <a:latin typeface="Times New Roman" pitchFamily="18" charset="0"/>
                <a:ea typeface="SimSun" charset="-122"/>
              </a:defRPr>
            </a:lvl1pPr>
          </a:lstStyle>
          <a:p>
            <a:pPr>
              <a:defRPr/>
            </a:pPr>
            <a:endParaRPr lang="it-IT"/>
          </a:p>
        </p:txBody>
      </p:sp>
      <p:sp>
        <p:nvSpPr>
          <p:cNvPr id="14339" name="Rectangle 3"/>
          <p:cNvSpPr>
            <a:spLocks noGrp="1" noChangeArrowheads="1"/>
          </p:cNvSpPr>
          <p:nvPr>
            <p:ph type="dt" idx="1"/>
          </p:nvPr>
        </p:nvSpPr>
        <p:spPr bwMode="auto">
          <a:xfrm>
            <a:off x="3880970" y="1"/>
            <a:ext cx="3026327" cy="492317"/>
          </a:xfrm>
          <a:prstGeom prst="rect">
            <a:avLst/>
          </a:prstGeom>
          <a:noFill/>
          <a:ln w="9525">
            <a:noFill/>
            <a:miter lim="800000"/>
            <a:headEnd/>
            <a:tailEnd/>
          </a:ln>
        </p:spPr>
        <p:txBody>
          <a:bodyPr vert="horz" wrap="none" lIns="97286" tIns="48644" rIns="97286" bIns="48644" numCol="1" anchor="ctr" anchorCtr="0" compatLnSpc="1">
            <a:prstTxWarp prst="textNoShape">
              <a:avLst/>
            </a:prstTxWarp>
          </a:bodyPr>
          <a:lstStyle>
            <a:lvl1pPr algn="r" eaLnBrk="0" hangingPunct="0">
              <a:defRPr sz="1300">
                <a:latin typeface="Times New Roman" pitchFamily="18" charset="0"/>
                <a:ea typeface="SimSun" charset="-122"/>
              </a:defRPr>
            </a:lvl1pPr>
          </a:lstStyle>
          <a:p>
            <a:pPr>
              <a:defRPr/>
            </a:pPr>
            <a:endParaRPr lang="it-IT"/>
          </a:p>
        </p:txBody>
      </p:sp>
      <p:sp>
        <p:nvSpPr>
          <p:cNvPr id="196612" name="Rectangle 4"/>
          <p:cNvSpPr>
            <a:spLocks noGrp="1" noRot="1" noChangeAspect="1" noChangeArrowheads="1"/>
          </p:cNvSpPr>
          <p:nvPr>
            <p:ph type="sldImg" idx="2"/>
          </p:nvPr>
        </p:nvSpPr>
        <p:spPr bwMode="auto">
          <a:xfrm>
            <a:off x="938213" y="741363"/>
            <a:ext cx="5030787" cy="3775075"/>
          </a:xfrm>
          <a:prstGeom prst="rect">
            <a:avLst/>
          </a:prstGeom>
          <a:noFill/>
          <a:ln w="9525">
            <a:noFill/>
            <a:miter lim="800000"/>
            <a:headEnd/>
            <a:tailEnd/>
          </a:ln>
        </p:spPr>
      </p:sp>
      <p:sp>
        <p:nvSpPr>
          <p:cNvPr id="14341" name="Rectangle 5"/>
          <p:cNvSpPr>
            <a:spLocks noGrp="1" noChangeArrowheads="1"/>
          </p:cNvSpPr>
          <p:nvPr>
            <p:ph type="body" sz="quarter" idx="3"/>
          </p:nvPr>
        </p:nvSpPr>
        <p:spPr bwMode="auto">
          <a:xfrm>
            <a:off x="931177" y="4763122"/>
            <a:ext cx="5044942" cy="4516094"/>
          </a:xfrm>
          <a:prstGeom prst="rect">
            <a:avLst/>
          </a:prstGeom>
          <a:noFill/>
          <a:ln w="9525">
            <a:noFill/>
            <a:miter lim="800000"/>
            <a:headEnd/>
            <a:tailEnd/>
          </a:ln>
        </p:spPr>
        <p:txBody>
          <a:bodyPr vert="horz" wrap="none" lIns="97286" tIns="48644" rIns="97286" bIns="48644" numCol="1" anchor="ctr" anchorCtr="0" compatLnSpc="1">
            <a:prstTxWarp prst="textNoShape">
              <a:avLst/>
            </a:prstTxWarp>
          </a:bodyPr>
          <a:lstStyle/>
          <a:p>
            <a:pPr lvl="0"/>
            <a:r>
              <a:rPr lang="it-IT" noProof="0" smtClean="0"/>
              <a:t>Fare clic per modificare gli stili del testo dello schema</a:t>
            </a:r>
          </a:p>
          <a:p>
            <a:pPr lvl="0"/>
            <a:r>
              <a:rPr lang="it-IT" noProof="0" smtClean="0"/>
              <a:t>Secondo livello</a:t>
            </a:r>
          </a:p>
          <a:p>
            <a:pPr lvl="0"/>
            <a:r>
              <a:rPr lang="it-IT" noProof="0" smtClean="0"/>
              <a:t>Terzo livello</a:t>
            </a:r>
          </a:p>
          <a:p>
            <a:pPr lvl="0"/>
            <a:r>
              <a:rPr lang="it-IT" noProof="0" smtClean="0"/>
              <a:t>Quarto livello</a:t>
            </a:r>
          </a:p>
          <a:p>
            <a:pPr lvl="0"/>
            <a:r>
              <a:rPr lang="it-IT" noProof="0" smtClean="0"/>
              <a:t>Quinto livello</a:t>
            </a:r>
          </a:p>
        </p:txBody>
      </p:sp>
      <p:sp>
        <p:nvSpPr>
          <p:cNvPr id="14342" name="Rectangle 6"/>
          <p:cNvSpPr>
            <a:spLocks noGrp="1" noChangeArrowheads="1"/>
          </p:cNvSpPr>
          <p:nvPr>
            <p:ph type="ftr" sz="quarter" idx="4"/>
          </p:nvPr>
        </p:nvSpPr>
        <p:spPr bwMode="auto">
          <a:xfrm>
            <a:off x="1" y="9526244"/>
            <a:ext cx="2949792" cy="494056"/>
          </a:xfrm>
          <a:prstGeom prst="rect">
            <a:avLst/>
          </a:prstGeom>
          <a:noFill/>
          <a:ln w="9525">
            <a:noFill/>
            <a:miter lim="800000"/>
            <a:headEnd/>
            <a:tailEnd/>
          </a:ln>
        </p:spPr>
        <p:txBody>
          <a:bodyPr vert="horz" wrap="none" lIns="97286" tIns="48644" rIns="97286" bIns="48644" numCol="1" anchor="b" anchorCtr="0" compatLnSpc="1">
            <a:prstTxWarp prst="textNoShape">
              <a:avLst/>
            </a:prstTxWarp>
          </a:bodyPr>
          <a:lstStyle>
            <a:lvl1pPr eaLnBrk="0" hangingPunct="0">
              <a:defRPr sz="1300">
                <a:latin typeface="Times New Roman" pitchFamily="18" charset="0"/>
                <a:ea typeface="SimSun" charset="-122"/>
              </a:defRPr>
            </a:lvl1pPr>
          </a:lstStyle>
          <a:p>
            <a:pPr>
              <a:defRPr/>
            </a:pPr>
            <a:endParaRPr lang="it-IT"/>
          </a:p>
        </p:txBody>
      </p:sp>
      <p:sp>
        <p:nvSpPr>
          <p:cNvPr id="14343" name="Rectangle 7"/>
          <p:cNvSpPr>
            <a:spLocks noGrp="1" noChangeArrowheads="1"/>
          </p:cNvSpPr>
          <p:nvPr>
            <p:ph type="sldNum" sz="quarter" idx="5"/>
          </p:nvPr>
        </p:nvSpPr>
        <p:spPr bwMode="auto">
          <a:xfrm>
            <a:off x="3880970" y="9526244"/>
            <a:ext cx="3026327" cy="494056"/>
          </a:xfrm>
          <a:prstGeom prst="rect">
            <a:avLst/>
          </a:prstGeom>
          <a:noFill/>
          <a:ln w="9525">
            <a:noFill/>
            <a:miter lim="800000"/>
            <a:headEnd/>
            <a:tailEnd/>
          </a:ln>
        </p:spPr>
        <p:txBody>
          <a:bodyPr vert="horz" wrap="none" lIns="97286" tIns="48644" rIns="97286" bIns="48644" numCol="1" anchor="b" anchorCtr="0" compatLnSpc="1">
            <a:prstTxWarp prst="textNoShape">
              <a:avLst/>
            </a:prstTxWarp>
          </a:bodyPr>
          <a:lstStyle>
            <a:lvl1pPr algn="r" eaLnBrk="0" hangingPunct="0">
              <a:defRPr sz="1300">
                <a:latin typeface="Times New Roman" pitchFamily="18" charset="0"/>
                <a:ea typeface="SimSun" charset="-122"/>
              </a:defRPr>
            </a:lvl1pPr>
          </a:lstStyle>
          <a:p>
            <a:pPr>
              <a:defRPr/>
            </a:pPr>
            <a:fld id="{5CC839B3-FB11-4508-8570-6726F3B65DAE}" type="slidenum">
              <a:rPr lang="it-IT"/>
              <a:pPr>
                <a:defRPr/>
              </a:pPr>
              <a:t>‹#›</a:t>
            </a:fld>
            <a:endParaRPr lang="it-IT"/>
          </a:p>
        </p:txBody>
      </p:sp>
    </p:spTree>
    <p:extLst>
      <p:ext uri="{BB962C8B-B14F-4D97-AF65-F5344CB8AC3E}">
        <p14:creationId xmlns:p14="http://schemas.microsoft.com/office/powerpoint/2010/main" val="1324585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egnaposto immagine diapositiva 1"/>
          <p:cNvSpPr>
            <a:spLocks noGrp="1" noRot="1" noChangeAspect="1" noTextEdit="1"/>
          </p:cNvSpPr>
          <p:nvPr>
            <p:ph type="sldImg"/>
          </p:nvPr>
        </p:nvSpPr>
        <p:spPr>
          <a:xfrm>
            <a:off x="938213" y="741363"/>
            <a:ext cx="5030787" cy="3775075"/>
          </a:xfrm>
        </p:spPr>
      </p:sp>
      <p:sp>
        <p:nvSpPr>
          <p:cNvPr id="197635" name="Segnaposto note 2"/>
          <p:cNvSpPr>
            <a:spLocks noGrp="1"/>
          </p:cNvSpPr>
          <p:nvPr>
            <p:ph type="body" idx="1"/>
          </p:nvPr>
        </p:nvSpPr>
        <p:spPr>
          <a:noFill/>
          <a:ln/>
        </p:spPr>
        <p:txBody>
          <a:bodyPr/>
          <a:lstStyle/>
          <a:p>
            <a:endParaRPr lang="it-IT" altLang="it-IT" smtClean="0"/>
          </a:p>
        </p:txBody>
      </p:sp>
      <p:sp>
        <p:nvSpPr>
          <p:cNvPr id="197636" name="Segnaposto numero diapositiva 3"/>
          <p:cNvSpPr>
            <a:spLocks noGrp="1"/>
          </p:cNvSpPr>
          <p:nvPr>
            <p:ph type="sldNum" sz="quarter" idx="5"/>
          </p:nvPr>
        </p:nvSpPr>
        <p:spPr>
          <a:noFill/>
        </p:spPr>
        <p:txBody>
          <a:bodyPr/>
          <a:lstStyle/>
          <a:p>
            <a:fld id="{641968D0-476E-4971-85C8-7CA574B816FD}" type="slidenum">
              <a:rPr lang="it-IT" altLang="it-IT" smtClean="0">
                <a:ea typeface="SimSun" pitchFamily="2" charset="-122"/>
              </a:rPr>
              <a:pPr/>
              <a:t>7</a:t>
            </a:fld>
            <a:endParaRPr lang="it-IT" altLang="it-IT" smtClean="0">
              <a:ea typeface="SimSun" pitchFamily="2" charset="-122"/>
            </a:endParaRPr>
          </a:p>
        </p:txBody>
      </p:sp>
    </p:spTree>
    <p:extLst>
      <p:ext uri="{BB962C8B-B14F-4D97-AF65-F5344CB8AC3E}">
        <p14:creationId xmlns:p14="http://schemas.microsoft.com/office/powerpoint/2010/main" val="318927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egnaposto immagine diapositiva 1"/>
          <p:cNvSpPr>
            <a:spLocks noGrp="1" noRot="1" noChangeAspect="1" noTextEdit="1"/>
          </p:cNvSpPr>
          <p:nvPr>
            <p:ph type="sldImg"/>
          </p:nvPr>
        </p:nvSpPr>
        <p:spPr>
          <a:xfrm>
            <a:off x="938213" y="741363"/>
            <a:ext cx="5030787" cy="3775075"/>
          </a:xfrm>
        </p:spPr>
      </p:sp>
      <p:sp>
        <p:nvSpPr>
          <p:cNvPr id="198659" name="Segnaposto note 2"/>
          <p:cNvSpPr>
            <a:spLocks noGrp="1"/>
          </p:cNvSpPr>
          <p:nvPr>
            <p:ph type="body" idx="1"/>
          </p:nvPr>
        </p:nvSpPr>
        <p:spPr>
          <a:noFill/>
          <a:ln/>
        </p:spPr>
        <p:txBody>
          <a:bodyPr/>
          <a:lstStyle/>
          <a:p>
            <a:endParaRPr lang="it-IT" altLang="it-IT" smtClean="0"/>
          </a:p>
        </p:txBody>
      </p:sp>
      <p:sp>
        <p:nvSpPr>
          <p:cNvPr id="198660" name="Segnaposto numero diapositiva 3"/>
          <p:cNvSpPr>
            <a:spLocks noGrp="1"/>
          </p:cNvSpPr>
          <p:nvPr>
            <p:ph type="sldNum" sz="quarter" idx="5"/>
          </p:nvPr>
        </p:nvSpPr>
        <p:spPr>
          <a:noFill/>
        </p:spPr>
        <p:txBody>
          <a:bodyPr/>
          <a:lstStyle/>
          <a:p>
            <a:fld id="{AEE604A4-170B-4D51-8279-4A27D6A019D7}" type="slidenum">
              <a:rPr lang="it-IT" altLang="it-IT" smtClean="0">
                <a:ea typeface="SimSun" pitchFamily="2" charset="-122"/>
              </a:rPr>
              <a:pPr/>
              <a:t>21</a:t>
            </a:fld>
            <a:endParaRPr lang="it-IT" altLang="it-IT" smtClean="0">
              <a:ea typeface="SimSun" pitchFamily="2" charset="-122"/>
            </a:endParaRPr>
          </a:p>
        </p:txBody>
      </p:sp>
    </p:spTree>
    <p:extLst>
      <p:ext uri="{BB962C8B-B14F-4D97-AF65-F5344CB8AC3E}">
        <p14:creationId xmlns:p14="http://schemas.microsoft.com/office/powerpoint/2010/main" val="2792854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egnaposto immagine diapositiva 1"/>
          <p:cNvSpPr>
            <a:spLocks noGrp="1" noRot="1" noChangeAspect="1" noTextEdit="1"/>
          </p:cNvSpPr>
          <p:nvPr>
            <p:ph type="sldImg"/>
          </p:nvPr>
        </p:nvSpPr>
        <p:spPr>
          <a:xfrm>
            <a:off x="938213" y="741363"/>
            <a:ext cx="5030787" cy="3775075"/>
          </a:xfrm>
        </p:spPr>
      </p:sp>
      <p:sp>
        <p:nvSpPr>
          <p:cNvPr id="199683" name="Segnaposto note 2"/>
          <p:cNvSpPr>
            <a:spLocks noGrp="1"/>
          </p:cNvSpPr>
          <p:nvPr>
            <p:ph type="body" idx="1"/>
          </p:nvPr>
        </p:nvSpPr>
        <p:spPr>
          <a:noFill/>
          <a:ln/>
        </p:spPr>
        <p:txBody>
          <a:bodyPr/>
          <a:lstStyle/>
          <a:p>
            <a:endParaRPr lang="it-IT" altLang="it-IT" smtClean="0"/>
          </a:p>
        </p:txBody>
      </p:sp>
      <p:sp>
        <p:nvSpPr>
          <p:cNvPr id="199684" name="Segnaposto numero diapositiva 3"/>
          <p:cNvSpPr>
            <a:spLocks noGrp="1"/>
          </p:cNvSpPr>
          <p:nvPr>
            <p:ph type="sldNum" sz="quarter" idx="5"/>
          </p:nvPr>
        </p:nvSpPr>
        <p:spPr>
          <a:noFill/>
        </p:spPr>
        <p:txBody>
          <a:bodyPr/>
          <a:lstStyle/>
          <a:p>
            <a:fld id="{116938BE-7A3E-4824-9FBE-D0A59EAE1D19}" type="slidenum">
              <a:rPr lang="it-IT" altLang="it-IT" smtClean="0">
                <a:ea typeface="SimSun" pitchFamily="2" charset="-122"/>
              </a:rPr>
              <a:pPr/>
              <a:t>24</a:t>
            </a:fld>
            <a:endParaRPr lang="it-IT" altLang="it-IT" smtClean="0">
              <a:ea typeface="SimSun" pitchFamily="2" charset="-122"/>
            </a:endParaRPr>
          </a:p>
        </p:txBody>
      </p:sp>
    </p:spTree>
    <p:extLst>
      <p:ext uri="{BB962C8B-B14F-4D97-AF65-F5344CB8AC3E}">
        <p14:creationId xmlns:p14="http://schemas.microsoft.com/office/powerpoint/2010/main" val="3658584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noChangeArrowheads="1"/>
          </p:cNvSpPr>
          <p:nvPr>
            <p:ph type="dt" sz="half" idx="10"/>
          </p:nvPr>
        </p:nvSpPr>
        <p:spPr>
          <a:ln/>
        </p:spPr>
        <p:txBody>
          <a:bodyPr/>
          <a:lstStyle>
            <a:lvl1pPr>
              <a:defRPr/>
            </a:lvl1pPr>
          </a:lstStyle>
          <a:p>
            <a:pPr>
              <a:defRPr/>
            </a:pPr>
            <a:fld id="{E726CECE-56B5-4265-A3E9-E9471C6FDB2D}" type="datetime1">
              <a:rPr lang="it-IT" altLang="en-US"/>
              <a:pPr>
                <a:defRPr/>
              </a:pPr>
              <a:t>30/01/2015</a:t>
            </a:fld>
            <a:endParaRPr lang="it-IT" altLang="en-US"/>
          </a:p>
        </p:txBody>
      </p:sp>
      <p:sp>
        <p:nvSpPr>
          <p:cNvPr id="5" name="Segnaposto piè di pagina 4"/>
          <p:cNvSpPr>
            <a:spLocks noGrp="1" noChangeArrowheads="1"/>
          </p:cNvSpPr>
          <p:nvPr>
            <p:ph type="ftr" sz="quarter" idx="11"/>
          </p:nvPr>
        </p:nvSpPr>
        <p:spPr>
          <a:ln/>
        </p:spPr>
        <p:txBody>
          <a:bodyPr/>
          <a:lstStyle>
            <a:lvl1pPr>
              <a:defRPr/>
            </a:lvl1pPr>
          </a:lstStyle>
          <a:p>
            <a:pPr>
              <a:defRPr/>
            </a:pPr>
            <a:endParaRPr lang="it-IT" altLang="en-US"/>
          </a:p>
        </p:txBody>
      </p:sp>
      <p:sp>
        <p:nvSpPr>
          <p:cNvPr id="6" name="Segnaposto numero diapositiva 5"/>
          <p:cNvSpPr>
            <a:spLocks noGrp="1" noChangeArrowheads="1"/>
          </p:cNvSpPr>
          <p:nvPr>
            <p:ph type="sldNum" sz="quarter" idx="12"/>
          </p:nvPr>
        </p:nvSpPr>
        <p:spPr>
          <a:ln/>
        </p:spPr>
        <p:txBody>
          <a:bodyPr/>
          <a:lstStyle>
            <a:lvl1pPr>
              <a:defRPr/>
            </a:lvl1pPr>
          </a:lstStyle>
          <a:p>
            <a:pPr>
              <a:defRPr/>
            </a:pPr>
            <a:fld id="{2FCF675D-2959-44F4-BF48-3B3F14AB7E5C}" type="slidenum">
              <a:rPr lang="it-IT" altLang="en-US"/>
              <a:pPr>
                <a:defRPr/>
              </a:pPr>
              <a:t>‹#›</a:t>
            </a:fld>
            <a:endParaRPr lang="it-IT"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noChangeArrowheads="1"/>
          </p:cNvSpPr>
          <p:nvPr>
            <p:ph type="dt" sz="half" idx="10"/>
          </p:nvPr>
        </p:nvSpPr>
        <p:spPr>
          <a:ln/>
        </p:spPr>
        <p:txBody>
          <a:bodyPr/>
          <a:lstStyle>
            <a:lvl1pPr>
              <a:defRPr/>
            </a:lvl1pPr>
          </a:lstStyle>
          <a:p>
            <a:pPr>
              <a:defRPr/>
            </a:pPr>
            <a:fld id="{274F72A6-0EF5-4FAB-BEC0-57F6B7CE90F6}" type="datetime1">
              <a:rPr lang="it-IT" altLang="en-US"/>
              <a:pPr>
                <a:defRPr/>
              </a:pPr>
              <a:t>30/01/2015</a:t>
            </a:fld>
            <a:endParaRPr lang="it-IT" altLang="en-US"/>
          </a:p>
        </p:txBody>
      </p:sp>
      <p:sp>
        <p:nvSpPr>
          <p:cNvPr id="5" name="Segnaposto piè di pagina 4"/>
          <p:cNvSpPr>
            <a:spLocks noGrp="1" noChangeArrowheads="1"/>
          </p:cNvSpPr>
          <p:nvPr>
            <p:ph type="ftr" sz="quarter" idx="11"/>
          </p:nvPr>
        </p:nvSpPr>
        <p:spPr>
          <a:ln/>
        </p:spPr>
        <p:txBody>
          <a:bodyPr/>
          <a:lstStyle>
            <a:lvl1pPr>
              <a:defRPr/>
            </a:lvl1pPr>
          </a:lstStyle>
          <a:p>
            <a:pPr>
              <a:defRPr/>
            </a:pPr>
            <a:endParaRPr lang="it-IT" altLang="en-US"/>
          </a:p>
        </p:txBody>
      </p:sp>
      <p:sp>
        <p:nvSpPr>
          <p:cNvPr id="6" name="Segnaposto numero diapositiva 5"/>
          <p:cNvSpPr>
            <a:spLocks noGrp="1" noChangeArrowheads="1"/>
          </p:cNvSpPr>
          <p:nvPr>
            <p:ph type="sldNum" sz="quarter" idx="12"/>
          </p:nvPr>
        </p:nvSpPr>
        <p:spPr>
          <a:ln/>
        </p:spPr>
        <p:txBody>
          <a:bodyPr/>
          <a:lstStyle>
            <a:lvl1pPr>
              <a:defRPr/>
            </a:lvl1pPr>
          </a:lstStyle>
          <a:p>
            <a:pPr>
              <a:defRPr/>
            </a:pPr>
            <a:fld id="{7812DD06-301E-42C8-B256-5252E372E556}" type="slidenum">
              <a:rPr lang="it-IT" altLang="en-US"/>
              <a:pPr>
                <a:defRPr/>
              </a:pPr>
              <a:t>‹#›</a:t>
            </a:fld>
            <a:endParaRPr lang="it-IT"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21C0BA17-97D0-4407-A174-ABFE3DAFE213}"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57E5D88B-FE80-4D7F-9367-7BA017078E8B}"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BA51214-BD7B-4CBD-9417-F36E2D943EBF}"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731BA26A-6B99-48DF-BD62-D68C9AF146F5}"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FC10C03C-B24A-413B-8BE6-07ED92DF5BB2}"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C2459881-AD50-4B0F-BA18-993A7D7A8B74}"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pPr>
              <a:defRPr/>
            </a:pPr>
            <a:fld id="{8523F860-E5EA-46E9-8BBF-0BA0D69BEF88}"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8BA6BD2D-85C2-4941-A034-D12033261558}"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pPr>
              <a:defRPr/>
            </a:pPr>
            <a:fld id="{99E3A8D2-3706-44CD-BF46-B9A636290663}"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8" name="Segnaposto piè di pagina 7"/>
          <p:cNvSpPr>
            <a:spLocks noGrp="1"/>
          </p:cNvSpPr>
          <p:nvPr>
            <p:ph type="ftr" sz="quarter" idx="11"/>
          </p:nvPr>
        </p:nvSpPr>
        <p:spPr/>
        <p:txBody>
          <a:bodyPr/>
          <a:lstStyle>
            <a:lvl1pPr>
              <a:defRPr/>
            </a:lvl1pPr>
          </a:lstStyle>
          <a:p>
            <a:pPr>
              <a:defRPr/>
            </a:pPr>
            <a:endParaRPr lang="it-IT" altLang="en-US"/>
          </a:p>
        </p:txBody>
      </p:sp>
      <p:sp>
        <p:nvSpPr>
          <p:cNvPr id="9" name="Segnaposto numero diapositiva 8"/>
          <p:cNvSpPr>
            <a:spLocks noGrp="1"/>
          </p:cNvSpPr>
          <p:nvPr>
            <p:ph type="sldNum" sz="quarter" idx="12"/>
          </p:nvPr>
        </p:nvSpPr>
        <p:spPr/>
        <p:txBody>
          <a:bodyPr/>
          <a:lstStyle>
            <a:lvl1pPr>
              <a:defRPr/>
            </a:lvl1pPr>
          </a:lstStyle>
          <a:p>
            <a:pPr>
              <a:defRPr/>
            </a:pPr>
            <a:fld id="{2704741B-BF21-48CC-AC2A-9C4A92145BBE}"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pPr>
              <a:defRPr/>
            </a:pPr>
            <a:fld id="{0B371C30-76BD-42C9-88E4-B84694323821}"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4" name="Segnaposto piè di pagina 3"/>
          <p:cNvSpPr>
            <a:spLocks noGrp="1"/>
          </p:cNvSpPr>
          <p:nvPr>
            <p:ph type="ftr" sz="quarter" idx="11"/>
          </p:nvPr>
        </p:nvSpPr>
        <p:spPr/>
        <p:txBody>
          <a:bodyPr/>
          <a:lstStyle>
            <a:lvl1pPr>
              <a:defRPr/>
            </a:lvl1pPr>
          </a:lstStyle>
          <a:p>
            <a:pPr>
              <a:defRPr/>
            </a:pPr>
            <a:endParaRPr lang="it-IT" altLang="en-US"/>
          </a:p>
        </p:txBody>
      </p:sp>
      <p:sp>
        <p:nvSpPr>
          <p:cNvPr id="5" name="Segnaposto numero diapositiva 4"/>
          <p:cNvSpPr>
            <a:spLocks noGrp="1"/>
          </p:cNvSpPr>
          <p:nvPr>
            <p:ph type="sldNum" sz="quarter" idx="12"/>
          </p:nvPr>
        </p:nvSpPr>
        <p:spPr/>
        <p:txBody>
          <a:bodyPr/>
          <a:lstStyle>
            <a:lvl1pPr>
              <a:defRPr/>
            </a:lvl1pPr>
          </a:lstStyle>
          <a:p>
            <a:pPr>
              <a:defRPr/>
            </a:pPr>
            <a:fld id="{6B30F68D-C805-4683-B184-0A701ABF2D91}"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fld id="{3F48961E-1A30-460E-859E-4120ECE2C323}"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3" name="Segnaposto piè di pagina 2"/>
          <p:cNvSpPr>
            <a:spLocks noGrp="1"/>
          </p:cNvSpPr>
          <p:nvPr>
            <p:ph type="ftr" sz="quarter" idx="11"/>
          </p:nvPr>
        </p:nvSpPr>
        <p:spPr/>
        <p:txBody>
          <a:bodyPr/>
          <a:lstStyle>
            <a:lvl1pPr>
              <a:defRPr/>
            </a:lvl1pPr>
          </a:lstStyle>
          <a:p>
            <a:pPr>
              <a:defRPr/>
            </a:pPr>
            <a:endParaRPr lang="it-IT" altLang="en-US"/>
          </a:p>
        </p:txBody>
      </p:sp>
      <p:sp>
        <p:nvSpPr>
          <p:cNvPr id="4" name="Segnaposto numero diapositiva 3"/>
          <p:cNvSpPr>
            <a:spLocks noGrp="1"/>
          </p:cNvSpPr>
          <p:nvPr>
            <p:ph type="sldNum" sz="quarter" idx="12"/>
          </p:nvPr>
        </p:nvSpPr>
        <p:spPr/>
        <p:txBody>
          <a:bodyPr/>
          <a:lstStyle>
            <a:lvl1pPr>
              <a:defRPr/>
            </a:lvl1pPr>
          </a:lstStyle>
          <a:p>
            <a:pPr>
              <a:defRPr/>
            </a:pPr>
            <a:fld id="{79C2C9D3-715D-4E1B-9D5E-2238FFBD8213}"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2E6C7E3E-D762-4D9C-A7B0-408DB00301FC}"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0DB32CCD-078A-4832-85CA-74BF70C65B52}"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sym typeface="ＭＳ Ｐ明朝" charset="0"/>
            </a:endParaRP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0E2E8E2D-05A4-42FA-9994-27BE5BB6C33B}"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82E58965-6B5C-485E-8150-CA1E33ED21E3}"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7A29A2A-9B7E-4FFE-ADF5-AE3EFD2814C9}"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B1D266DA-51B1-4938-BB89-CA9C1DC19F41}"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057900" y="274638"/>
            <a:ext cx="1866900" cy="619918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5448300" cy="619918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noChangeArrowheads="1"/>
          </p:cNvSpPr>
          <p:nvPr>
            <p:ph type="dt" sz="half" idx="10"/>
          </p:nvPr>
        </p:nvSpPr>
        <p:spPr>
          <a:ln/>
        </p:spPr>
        <p:txBody>
          <a:bodyPr/>
          <a:lstStyle>
            <a:lvl1pPr>
              <a:defRPr/>
            </a:lvl1pPr>
          </a:lstStyle>
          <a:p>
            <a:pPr>
              <a:defRPr/>
            </a:pPr>
            <a:fld id="{9C8CFAE9-6203-45F2-A8B0-73BD188D4A84}" type="datetime1">
              <a:rPr lang="it-IT" altLang="en-US"/>
              <a:pPr>
                <a:defRPr/>
              </a:pPr>
              <a:t>30/01/2015</a:t>
            </a:fld>
            <a:endParaRPr lang="it-IT" altLang="en-US"/>
          </a:p>
        </p:txBody>
      </p:sp>
      <p:sp>
        <p:nvSpPr>
          <p:cNvPr id="5" name="Segnaposto piè di pagina 4"/>
          <p:cNvSpPr>
            <a:spLocks noGrp="1" noChangeArrowheads="1"/>
          </p:cNvSpPr>
          <p:nvPr>
            <p:ph type="ftr" sz="quarter" idx="11"/>
          </p:nvPr>
        </p:nvSpPr>
        <p:spPr>
          <a:ln/>
        </p:spPr>
        <p:txBody>
          <a:bodyPr/>
          <a:lstStyle>
            <a:lvl1pPr>
              <a:defRPr/>
            </a:lvl1pPr>
          </a:lstStyle>
          <a:p>
            <a:pPr>
              <a:defRPr/>
            </a:pPr>
            <a:endParaRPr lang="it-IT" altLang="en-US"/>
          </a:p>
        </p:txBody>
      </p:sp>
      <p:sp>
        <p:nvSpPr>
          <p:cNvPr id="6" name="Segnaposto numero diapositiva 5"/>
          <p:cNvSpPr>
            <a:spLocks noGrp="1" noChangeArrowheads="1"/>
          </p:cNvSpPr>
          <p:nvPr>
            <p:ph type="sldNum" sz="quarter" idx="12"/>
          </p:nvPr>
        </p:nvSpPr>
        <p:spPr>
          <a:ln/>
        </p:spPr>
        <p:txBody>
          <a:bodyPr/>
          <a:lstStyle>
            <a:lvl1pPr>
              <a:defRPr/>
            </a:lvl1pPr>
          </a:lstStyle>
          <a:p>
            <a:pPr>
              <a:defRPr/>
            </a:pPr>
            <a:fld id="{62E9A463-4E61-434A-89BB-C87FCF455E9E}" type="slidenum">
              <a:rPr lang="it-IT" altLang="en-US"/>
              <a:pPr>
                <a:defRPr/>
              </a:pPr>
              <a:t>‹#›</a:t>
            </a:fld>
            <a:endParaRPr lang="it-IT"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057900" y="274638"/>
            <a:ext cx="1866900" cy="619918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5448300" cy="619918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4022D87-2B93-4971-AF79-9B918EC183D5}"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BFEE33F8-0B36-4218-B17F-6CA9AE3BF47B}"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A5F84DC7-43C0-478A-BD7F-FDD2E0C140FC}"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CCA579BD-2937-4F9A-9A96-D8471367A2D8}"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AFF46B7-1474-4D48-8802-EFEBAA908C6C}"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510729A0-5870-4C3A-82FA-1BF11317745D}"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75E5C287-1F14-4394-A522-C3996C49DB73}"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5EAA6317-6442-4A1D-B48A-F2D7A61A7A64}"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pPr>
              <a:defRPr/>
            </a:pPr>
            <a:fld id="{C7AA2C7D-C5AF-42BD-80E5-A1821B2A7BCF}"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AA318861-9BA9-41CE-A83F-4B9428691217}"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pPr>
              <a:defRPr/>
            </a:pPr>
            <a:fld id="{AC1EBB13-B0D4-4C9A-91CB-92E1FC4D25D9}"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8" name="Segnaposto piè di pagina 7"/>
          <p:cNvSpPr>
            <a:spLocks noGrp="1"/>
          </p:cNvSpPr>
          <p:nvPr>
            <p:ph type="ftr" sz="quarter" idx="11"/>
          </p:nvPr>
        </p:nvSpPr>
        <p:spPr/>
        <p:txBody>
          <a:bodyPr/>
          <a:lstStyle>
            <a:lvl1pPr>
              <a:defRPr/>
            </a:lvl1pPr>
          </a:lstStyle>
          <a:p>
            <a:pPr>
              <a:defRPr/>
            </a:pPr>
            <a:endParaRPr lang="it-IT" altLang="en-US"/>
          </a:p>
        </p:txBody>
      </p:sp>
      <p:sp>
        <p:nvSpPr>
          <p:cNvPr id="9" name="Segnaposto numero diapositiva 8"/>
          <p:cNvSpPr>
            <a:spLocks noGrp="1"/>
          </p:cNvSpPr>
          <p:nvPr>
            <p:ph type="sldNum" sz="quarter" idx="12"/>
          </p:nvPr>
        </p:nvSpPr>
        <p:spPr/>
        <p:txBody>
          <a:bodyPr/>
          <a:lstStyle>
            <a:lvl1pPr>
              <a:defRPr/>
            </a:lvl1pPr>
          </a:lstStyle>
          <a:p>
            <a:pPr>
              <a:defRPr/>
            </a:pPr>
            <a:fld id="{223C8E1E-5406-469F-AEFC-FD1587614D4D}"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pPr>
              <a:defRPr/>
            </a:pPr>
            <a:fld id="{9774DAFC-9851-4469-8802-D0DED4437524}"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4" name="Segnaposto piè di pagina 3"/>
          <p:cNvSpPr>
            <a:spLocks noGrp="1"/>
          </p:cNvSpPr>
          <p:nvPr>
            <p:ph type="ftr" sz="quarter" idx="11"/>
          </p:nvPr>
        </p:nvSpPr>
        <p:spPr/>
        <p:txBody>
          <a:bodyPr/>
          <a:lstStyle>
            <a:lvl1pPr>
              <a:defRPr/>
            </a:lvl1pPr>
          </a:lstStyle>
          <a:p>
            <a:pPr>
              <a:defRPr/>
            </a:pPr>
            <a:endParaRPr lang="it-IT" altLang="en-US"/>
          </a:p>
        </p:txBody>
      </p:sp>
      <p:sp>
        <p:nvSpPr>
          <p:cNvPr id="5" name="Segnaposto numero diapositiva 4"/>
          <p:cNvSpPr>
            <a:spLocks noGrp="1"/>
          </p:cNvSpPr>
          <p:nvPr>
            <p:ph type="sldNum" sz="quarter" idx="12"/>
          </p:nvPr>
        </p:nvSpPr>
        <p:spPr/>
        <p:txBody>
          <a:bodyPr/>
          <a:lstStyle>
            <a:lvl1pPr>
              <a:defRPr/>
            </a:lvl1pPr>
          </a:lstStyle>
          <a:p>
            <a:pPr>
              <a:defRPr/>
            </a:pPr>
            <a:fld id="{FD795D1C-FC4F-428B-832F-BE1A89C8F36D}"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fld id="{308EAFA5-A3E1-4EAD-BCD8-E0421870406E}"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3" name="Segnaposto piè di pagina 2"/>
          <p:cNvSpPr>
            <a:spLocks noGrp="1"/>
          </p:cNvSpPr>
          <p:nvPr>
            <p:ph type="ftr" sz="quarter" idx="11"/>
          </p:nvPr>
        </p:nvSpPr>
        <p:spPr/>
        <p:txBody>
          <a:bodyPr/>
          <a:lstStyle>
            <a:lvl1pPr>
              <a:defRPr/>
            </a:lvl1pPr>
          </a:lstStyle>
          <a:p>
            <a:pPr>
              <a:defRPr/>
            </a:pPr>
            <a:endParaRPr lang="it-IT" altLang="en-US"/>
          </a:p>
        </p:txBody>
      </p:sp>
      <p:sp>
        <p:nvSpPr>
          <p:cNvPr id="4" name="Segnaposto numero diapositiva 3"/>
          <p:cNvSpPr>
            <a:spLocks noGrp="1"/>
          </p:cNvSpPr>
          <p:nvPr>
            <p:ph type="sldNum" sz="quarter" idx="12"/>
          </p:nvPr>
        </p:nvSpPr>
        <p:spPr/>
        <p:txBody>
          <a:bodyPr/>
          <a:lstStyle>
            <a:lvl1pPr>
              <a:defRPr/>
            </a:lvl1pPr>
          </a:lstStyle>
          <a:p>
            <a:pPr>
              <a:defRPr/>
            </a:pPr>
            <a:fld id="{9194F4E7-AF14-40A5-B1B3-DA8771FF15AA}"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02594B6C-3BDB-4C1F-AA63-982146FBCDDE}"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D760810E-D6D9-40D1-911E-C2BCCA29AB3C}"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sym typeface="ＭＳ Ｐ明朝" charset="0"/>
            </a:endParaRP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E1C6B9A8-DDC7-4B53-8655-7963A36FDA29}"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E19D857B-3118-4E97-9502-AFCC570104DA}"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9B6A6D0D-E47B-4BC9-8049-DFB55ED78AFC}"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7ABCCB4A-E00A-4FD1-9257-F5B004621B95}"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0D7BECE-2FA6-46CF-8125-CBF6948B779B}"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738CAF39-A629-4069-986A-AE19ADADA2EC}"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057900" y="274638"/>
            <a:ext cx="1866900" cy="619918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5448300" cy="619918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E168734-6B73-4C1A-BAA4-770E4691EEBE}"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A4D13BD4-9D22-4A91-B2A0-F22BA00E0D3F}"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F25198F0-8D00-490B-B3E1-6A3F9784E0EF}"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3887E5A9-30BA-4A15-96D3-AAB852157AC4}"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658EFEC-C033-4281-8C94-03FB38F882A2}"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5021077B-CA02-47D8-939B-211C248C01C4}"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537F440D-D71C-4E2C-99CB-AE00F0217004}"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ADDEA832-2C64-458C-A4C7-A91DA96427A4}"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pPr>
              <a:defRPr/>
            </a:pPr>
            <a:fld id="{903FBE21-088D-43B8-9ABA-E2B08EAC3997}"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D7428F84-85DD-455C-A9CC-5CD3F7244114}"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pPr>
              <a:defRPr/>
            </a:pPr>
            <a:fld id="{F9710618-72C3-45C7-8879-B0C74919D59B}"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8" name="Segnaposto piè di pagina 7"/>
          <p:cNvSpPr>
            <a:spLocks noGrp="1"/>
          </p:cNvSpPr>
          <p:nvPr>
            <p:ph type="ftr" sz="quarter" idx="11"/>
          </p:nvPr>
        </p:nvSpPr>
        <p:spPr/>
        <p:txBody>
          <a:bodyPr/>
          <a:lstStyle>
            <a:lvl1pPr>
              <a:defRPr/>
            </a:lvl1pPr>
          </a:lstStyle>
          <a:p>
            <a:pPr>
              <a:defRPr/>
            </a:pPr>
            <a:endParaRPr lang="it-IT" altLang="en-US"/>
          </a:p>
        </p:txBody>
      </p:sp>
      <p:sp>
        <p:nvSpPr>
          <p:cNvPr id="9" name="Segnaposto numero diapositiva 8"/>
          <p:cNvSpPr>
            <a:spLocks noGrp="1"/>
          </p:cNvSpPr>
          <p:nvPr>
            <p:ph type="sldNum" sz="quarter" idx="12"/>
          </p:nvPr>
        </p:nvSpPr>
        <p:spPr/>
        <p:txBody>
          <a:bodyPr/>
          <a:lstStyle>
            <a:lvl1pPr>
              <a:defRPr/>
            </a:lvl1pPr>
          </a:lstStyle>
          <a:p>
            <a:pPr>
              <a:defRPr/>
            </a:pPr>
            <a:fld id="{F2B6E4C7-4B4C-4C6F-B17F-A8AB195ABA90}"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pPr>
              <a:defRPr/>
            </a:pPr>
            <a:fld id="{5BE55336-14BD-4000-B83B-F8AA364A6050}"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4" name="Segnaposto piè di pagina 3"/>
          <p:cNvSpPr>
            <a:spLocks noGrp="1"/>
          </p:cNvSpPr>
          <p:nvPr>
            <p:ph type="ftr" sz="quarter" idx="11"/>
          </p:nvPr>
        </p:nvSpPr>
        <p:spPr/>
        <p:txBody>
          <a:bodyPr/>
          <a:lstStyle>
            <a:lvl1pPr>
              <a:defRPr/>
            </a:lvl1pPr>
          </a:lstStyle>
          <a:p>
            <a:pPr>
              <a:defRPr/>
            </a:pPr>
            <a:endParaRPr lang="it-IT" altLang="en-US"/>
          </a:p>
        </p:txBody>
      </p:sp>
      <p:sp>
        <p:nvSpPr>
          <p:cNvPr id="5" name="Segnaposto numero diapositiva 4"/>
          <p:cNvSpPr>
            <a:spLocks noGrp="1"/>
          </p:cNvSpPr>
          <p:nvPr>
            <p:ph type="sldNum" sz="quarter" idx="12"/>
          </p:nvPr>
        </p:nvSpPr>
        <p:spPr/>
        <p:txBody>
          <a:bodyPr/>
          <a:lstStyle>
            <a:lvl1pPr>
              <a:defRPr/>
            </a:lvl1pPr>
          </a:lstStyle>
          <a:p>
            <a:pPr>
              <a:defRPr/>
            </a:pPr>
            <a:fld id="{B4EABFBB-2E89-4BF4-8819-CF20B893CD01}"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fld id="{0743A4A0-3B0B-4C71-8D5A-5FA3562C517D}"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3" name="Segnaposto piè di pagina 2"/>
          <p:cNvSpPr>
            <a:spLocks noGrp="1"/>
          </p:cNvSpPr>
          <p:nvPr>
            <p:ph type="ftr" sz="quarter" idx="11"/>
          </p:nvPr>
        </p:nvSpPr>
        <p:spPr/>
        <p:txBody>
          <a:bodyPr/>
          <a:lstStyle>
            <a:lvl1pPr>
              <a:defRPr/>
            </a:lvl1pPr>
          </a:lstStyle>
          <a:p>
            <a:pPr>
              <a:defRPr/>
            </a:pPr>
            <a:endParaRPr lang="it-IT" altLang="en-US"/>
          </a:p>
        </p:txBody>
      </p:sp>
      <p:sp>
        <p:nvSpPr>
          <p:cNvPr id="4" name="Segnaposto numero diapositiva 3"/>
          <p:cNvSpPr>
            <a:spLocks noGrp="1"/>
          </p:cNvSpPr>
          <p:nvPr>
            <p:ph type="sldNum" sz="quarter" idx="12"/>
          </p:nvPr>
        </p:nvSpPr>
        <p:spPr/>
        <p:txBody>
          <a:bodyPr/>
          <a:lstStyle>
            <a:lvl1pPr>
              <a:defRPr/>
            </a:lvl1pPr>
          </a:lstStyle>
          <a:p>
            <a:pPr>
              <a:defRPr/>
            </a:pPr>
            <a:fld id="{1021C6D3-28E6-46E9-A29D-51C6D3763C5C}"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FD154B1A-4836-4041-AC70-4D321038C418}"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34847C6D-4AE9-486D-BB89-7E2B1F9F4D1E}"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294B6DA-0DA7-4AB4-A2ED-048689F36C11}"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55ACDDE7-97BF-48FC-B823-8531D7D314DB}"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sym typeface="ＭＳ Ｐ明朝" charset="0"/>
            </a:endParaRP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FD7A25CA-92FF-4DAB-AEBF-BC0355E27D9F}"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BA35E2D9-7325-412E-8795-37B2084D5ED0}"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D04A22C-5476-4115-981A-15FC2C695705}"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6D8AAF8F-1752-4542-B2CB-E89D8DFFBA6C}"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057900" y="274638"/>
            <a:ext cx="1866900" cy="619918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5448300" cy="619918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E8C00EC-DF36-4976-97E8-4DFE4C409E69}"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3C692ABF-A3F8-4487-BE55-2F41AC81E258}"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4855871D-7ED5-48A9-9B12-0A5545CAF34A}" type="datetime1">
              <a:rPr lang="it-IT" altLang="en-US"/>
              <a:pPr>
                <a:defRPr/>
              </a:pPr>
              <a:t>30/01/2015</a:t>
            </a:fld>
            <a:endParaRPr lang="it-IT" altLang="en-US" sz="1800">
              <a:solidFill>
                <a:schemeClr val="tx1"/>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FBAB791E-A9EA-4DC7-8559-A2BE051FB97C}" type="slidenum">
              <a:rPr lang="it-IT" altLang="en-US"/>
              <a:pPr>
                <a:defRPr/>
              </a:pPr>
              <a:t>‹#›</a:t>
            </a:fld>
            <a:endParaRPr lang="it-IT" altLang="en-US" sz="1800" b="0">
              <a:solidFill>
                <a:schemeClr val="tx1"/>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807B701-6652-4821-9E2A-33FF62133828}" type="datetime1">
              <a:rPr lang="it-IT" altLang="en-US"/>
              <a:pPr>
                <a:defRPr/>
              </a:pPr>
              <a:t>30/01/2015</a:t>
            </a:fld>
            <a:endParaRPr lang="it-IT" altLang="en-US" sz="1800">
              <a:solidFill>
                <a:schemeClr val="tx1"/>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6418162C-9607-4880-A904-47AAA821596F}" type="slidenum">
              <a:rPr lang="it-IT" altLang="en-US"/>
              <a:pPr>
                <a:defRPr/>
              </a:pPr>
              <a:t>‹#›</a:t>
            </a:fld>
            <a:endParaRPr lang="it-IT" altLang="en-US" sz="1800" b="0">
              <a:solidFill>
                <a:schemeClr val="tx1"/>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B1BA10E7-3087-4CD4-AB40-87AF2A36E59E}" type="datetime1">
              <a:rPr lang="it-IT" altLang="en-US"/>
              <a:pPr>
                <a:defRPr/>
              </a:pPr>
              <a:t>30/01/2015</a:t>
            </a:fld>
            <a:endParaRPr lang="it-IT" altLang="en-US" sz="1800">
              <a:solidFill>
                <a:schemeClr val="tx1"/>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7432D2E1-6354-47EF-A911-8F800F69FF54}" type="slidenum">
              <a:rPr lang="it-IT" altLang="en-US"/>
              <a:pPr>
                <a:defRPr/>
              </a:pPr>
              <a:t>‹#›</a:t>
            </a:fld>
            <a:endParaRPr lang="it-IT" altLang="en-US" sz="1800" b="0">
              <a:solidFill>
                <a:schemeClr val="tx1"/>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pPr>
              <a:defRPr/>
            </a:pPr>
            <a:fld id="{5C976AA0-FB48-47F8-901D-AD2AD6B04FA1}" type="datetime1">
              <a:rPr lang="it-IT" altLang="en-US"/>
              <a:pPr>
                <a:defRPr/>
              </a:pPr>
              <a:t>30/01/2015</a:t>
            </a:fld>
            <a:endParaRPr lang="it-IT" altLang="en-US" sz="1800">
              <a:solidFill>
                <a:schemeClr val="tx1"/>
              </a:solidFill>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448F4E2A-4173-49DC-B749-8909EF834A5D}" type="slidenum">
              <a:rPr lang="it-IT" altLang="en-US"/>
              <a:pPr>
                <a:defRPr/>
              </a:pPr>
              <a:t>‹#›</a:t>
            </a:fld>
            <a:endParaRPr lang="it-IT" altLang="en-US" sz="1800" b="0">
              <a:solidFill>
                <a:schemeClr val="tx1"/>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pPr>
              <a:defRPr/>
            </a:pPr>
            <a:fld id="{FDAEC9A1-ADDE-4F66-934A-44CCF9448D2F}" type="datetime1">
              <a:rPr lang="it-IT" altLang="en-US"/>
              <a:pPr>
                <a:defRPr/>
              </a:pPr>
              <a:t>30/01/2015</a:t>
            </a:fld>
            <a:endParaRPr lang="it-IT" altLang="en-US" sz="1800">
              <a:solidFill>
                <a:schemeClr val="tx1"/>
              </a:solidFill>
            </a:endParaRPr>
          </a:p>
        </p:txBody>
      </p:sp>
      <p:sp>
        <p:nvSpPr>
          <p:cNvPr id="8" name="Segnaposto piè di pagina 7"/>
          <p:cNvSpPr>
            <a:spLocks noGrp="1"/>
          </p:cNvSpPr>
          <p:nvPr>
            <p:ph type="ftr" sz="quarter" idx="11"/>
          </p:nvPr>
        </p:nvSpPr>
        <p:spPr/>
        <p:txBody>
          <a:bodyPr/>
          <a:lstStyle>
            <a:lvl1pPr>
              <a:defRPr/>
            </a:lvl1pPr>
          </a:lstStyle>
          <a:p>
            <a:pPr>
              <a:defRPr/>
            </a:pPr>
            <a:endParaRPr lang="it-IT" altLang="en-US"/>
          </a:p>
        </p:txBody>
      </p:sp>
      <p:sp>
        <p:nvSpPr>
          <p:cNvPr id="9" name="Segnaposto numero diapositiva 8"/>
          <p:cNvSpPr>
            <a:spLocks noGrp="1"/>
          </p:cNvSpPr>
          <p:nvPr>
            <p:ph type="sldNum" sz="quarter" idx="12"/>
          </p:nvPr>
        </p:nvSpPr>
        <p:spPr/>
        <p:txBody>
          <a:bodyPr/>
          <a:lstStyle>
            <a:lvl1pPr>
              <a:defRPr/>
            </a:lvl1pPr>
          </a:lstStyle>
          <a:p>
            <a:pPr>
              <a:defRPr/>
            </a:pPr>
            <a:fld id="{93B8EE8F-E7A5-4CE3-A8DC-6245D1CF9454}" type="slidenum">
              <a:rPr lang="it-IT" altLang="en-US"/>
              <a:pPr>
                <a:defRPr/>
              </a:pPr>
              <a:t>‹#›</a:t>
            </a:fld>
            <a:endParaRPr lang="it-IT" altLang="en-US" sz="1800" b="0">
              <a:solidFill>
                <a:schemeClr val="tx1"/>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pPr>
              <a:defRPr/>
            </a:pPr>
            <a:fld id="{780044AB-1FBE-4FAA-959A-6FC1FE13F166}" type="datetime1">
              <a:rPr lang="it-IT" altLang="en-US"/>
              <a:pPr>
                <a:defRPr/>
              </a:pPr>
              <a:t>30/01/2015</a:t>
            </a:fld>
            <a:endParaRPr lang="it-IT" altLang="en-US" sz="1800">
              <a:solidFill>
                <a:schemeClr val="tx1"/>
              </a:solidFill>
            </a:endParaRPr>
          </a:p>
        </p:txBody>
      </p:sp>
      <p:sp>
        <p:nvSpPr>
          <p:cNvPr id="4" name="Segnaposto piè di pagina 3"/>
          <p:cNvSpPr>
            <a:spLocks noGrp="1"/>
          </p:cNvSpPr>
          <p:nvPr>
            <p:ph type="ftr" sz="quarter" idx="11"/>
          </p:nvPr>
        </p:nvSpPr>
        <p:spPr/>
        <p:txBody>
          <a:bodyPr/>
          <a:lstStyle>
            <a:lvl1pPr>
              <a:defRPr/>
            </a:lvl1pPr>
          </a:lstStyle>
          <a:p>
            <a:pPr>
              <a:defRPr/>
            </a:pPr>
            <a:endParaRPr lang="it-IT" altLang="en-US"/>
          </a:p>
        </p:txBody>
      </p:sp>
      <p:sp>
        <p:nvSpPr>
          <p:cNvPr id="5" name="Segnaposto numero diapositiva 4"/>
          <p:cNvSpPr>
            <a:spLocks noGrp="1"/>
          </p:cNvSpPr>
          <p:nvPr>
            <p:ph type="sldNum" sz="quarter" idx="12"/>
          </p:nvPr>
        </p:nvSpPr>
        <p:spPr/>
        <p:txBody>
          <a:bodyPr/>
          <a:lstStyle>
            <a:lvl1pPr>
              <a:defRPr/>
            </a:lvl1pPr>
          </a:lstStyle>
          <a:p>
            <a:pPr>
              <a:defRPr/>
            </a:pPr>
            <a:fld id="{65F2CBAF-9873-460E-BEA4-28857716CCBC}" type="slidenum">
              <a:rPr lang="it-IT" altLang="en-US"/>
              <a:pPr>
                <a:defRPr/>
              </a:pPr>
              <a:t>‹#›</a:t>
            </a:fld>
            <a:endParaRPr lang="it-IT" altLang="en-US" sz="1800" b="0">
              <a:solidFill>
                <a:schemeClr val="tx1"/>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fld id="{17CD47B6-9E6B-49AA-8F81-974B0A653635}" type="datetime1">
              <a:rPr lang="it-IT" altLang="en-US"/>
              <a:pPr>
                <a:defRPr/>
              </a:pPr>
              <a:t>30/01/2015</a:t>
            </a:fld>
            <a:endParaRPr lang="it-IT" altLang="en-US" sz="1800">
              <a:solidFill>
                <a:schemeClr val="tx1"/>
              </a:solidFill>
            </a:endParaRPr>
          </a:p>
        </p:txBody>
      </p:sp>
      <p:sp>
        <p:nvSpPr>
          <p:cNvPr id="3" name="Segnaposto piè di pagina 2"/>
          <p:cNvSpPr>
            <a:spLocks noGrp="1"/>
          </p:cNvSpPr>
          <p:nvPr>
            <p:ph type="ftr" sz="quarter" idx="11"/>
          </p:nvPr>
        </p:nvSpPr>
        <p:spPr/>
        <p:txBody>
          <a:bodyPr/>
          <a:lstStyle>
            <a:lvl1pPr>
              <a:defRPr/>
            </a:lvl1pPr>
          </a:lstStyle>
          <a:p>
            <a:pPr>
              <a:defRPr/>
            </a:pPr>
            <a:endParaRPr lang="it-IT" altLang="en-US"/>
          </a:p>
        </p:txBody>
      </p:sp>
      <p:sp>
        <p:nvSpPr>
          <p:cNvPr id="4" name="Segnaposto numero diapositiva 3"/>
          <p:cNvSpPr>
            <a:spLocks noGrp="1"/>
          </p:cNvSpPr>
          <p:nvPr>
            <p:ph type="sldNum" sz="quarter" idx="12"/>
          </p:nvPr>
        </p:nvSpPr>
        <p:spPr/>
        <p:txBody>
          <a:bodyPr/>
          <a:lstStyle>
            <a:lvl1pPr>
              <a:defRPr/>
            </a:lvl1pPr>
          </a:lstStyle>
          <a:p>
            <a:pPr>
              <a:defRPr/>
            </a:pPr>
            <a:fld id="{34E220B1-9B4C-4117-BA54-CE175E7E33C6}" type="slidenum">
              <a:rPr lang="it-IT" altLang="en-US"/>
              <a:pPr>
                <a:defRPr/>
              </a:pPr>
              <a:t>‹#›</a:t>
            </a:fld>
            <a:endParaRPr lang="it-IT" altLang="en-US" sz="1800" b="0">
              <a:solidFill>
                <a:schemeClr val="tx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F0EE29A6-0A09-4738-89D5-F4CA67AB710D}"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097FF5EB-79DA-4949-B4FA-DB4A1AAD614C}"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2DF9169D-084C-478B-95C8-2A3788D2B774}" type="datetime1">
              <a:rPr lang="it-IT" altLang="en-US"/>
              <a:pPr>
                <a:defRPr/>
              </a:pPr>
              <a:t>30/01/2015</a:t>
            </a:fld>
            <a:endParaRPr lang="it-IT" altLang="en-US" sz="1800">
              <a:solidFill>
                <a:schemeClr val="tx1"/>
              </a:solidFill>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EECB99E6-F548-4067-A448-D603BB13C9F7}" type="slidenum">
              <a:rPr lang="it-IT" altLang="en-US"/>
              <a:pPr>
                <a:defRPr/>
              </a:pPr>
              <a:t>‹#›</a:t>
            </a:fld>
            <a:endParaRPr lang="it-IT" altLang="en-US" sz="1800" b="0">
              <a:solidFill>
                <a:schemeClr val="tx1"/>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sym typeface="ＭＳ Ｐ明朝" charset="0"/>
            </a:endParaRP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946B9600-9CC9-4CFA-996E-F11372FEA5F3}" type="datetime1">
              <a:rPr lang="it-IT" altLang="en-US"/>
              <a:pPr>
                <a:defRPr/>
              </a:pPr>
              <a:t>30/01/2015</a:t>
            </a:fld>
            <a:endParaRPr lang="it-IT" altLang="en-US" sz="1800">
              <a:solidFill>
                <a:schemeClr val="tx1"/>
              </a:solidFill>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E5E77D84-5471-484D-B026-E7C4085B5415}" type="slidenum">
              <a:rPr lang="it-IT" altLang="en-US"/>
              <a:pPr>
                <a:defRPr/>
              </a:pPr>
              <a:t>‹#›</a:t>
            </a:fld>
            <a:endParaRPr lang="it-IT" altLang="en-US" sz="1800" b="0">
              <a:solidFill>
                <a:schemeClr val="tx1"/>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CC5431D-20D6-4A60-81CE-D722C2F1C880}" type="datetime1">
              <a:rPr lang="it-IT" altLang="en-US"/>
              <a:pPr>
                <a:defRPr/>
              </a:pPr>
              <a:t>30/01/2015</a:t>
            </a:fld>
            <a:endParaRPr lang="it-IT" altLang="en-US" sz="1800">
              <a:solidFill>
                <a:schemeClr val="tx1"/>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1A478F33-3A45-4505-82F6-7F3188D63D96}" type="slidenum">
              <a:rPr lang="it-IT" altLang="en-US"/>
              <a:pPr>
                <a:defRPr/>
              </a:pPr>
              <a:t>‹#›</a:t>
            </a:fld>
            <a:endParaRPr lang="it-IT" altLang="en-US" sz="1800" b="0">
              <a:solidFill>
                <a:schemeClr val="tx1"/>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057900" y="274638"/>
            <a:ext cx="1866900" cy="619918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5448300" cy="619918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32D8C70-DC8A-4CE0-889A-8510A5FA94F1}" type="datetime1">
              <a:rPr lang="it-IT" altLang="en-US"/>
              <a:pPr>
                <a:defRPr/>
              </a:pPr>
              <a:t>30/01/2015</a:t>
            </a:fld>
            <a:endParaRPr lang="it-IT" altLang="en-US" sz="1800">
              <a:solidFill>
                <a:schemeClr val="tx1"/>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C0F2E243-7BFF-445A-BA0B-650019DB5A5B}" type="slidenum">
              <a:rPr lang="it-IT" altLang="en-US"/>
              <a:pPr>
                <a:defRPr/>
              </a:pPr>
              <a:t>‹#›</a:t>
            </a:fld>
            <a:endParaRPr lang="it-IT" altLang="en-US" sz="1800" b="0">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pPr>
              <a:defRPr/>
            </a:pPr>
            <a:fld id="{460D6623-EFF2-4BD3-AAFD-495B7F500C0F}"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FE584336-4707-4381-938D-8381CAA9A182}"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pPr>
              <a:defRPr/>
            </a:pPr>
            <a:fld id="{4E576949-8597-47ED-A535-E34FCA0678FA}"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8" name="Segnaposto piè di pagina 7"/>
          <p:cNvSpPr>
            <a:spLocks noGrp="1"/>
          </p:cNvSpPr>
          <p:nvPr>
            <p:ph type="ftr" sz="quarter" idx="11"/>
          </p:nvPr>
        </p:nvSpPr>
        <p:spPr/>
        <p:txBody>
          <a:bodyPr/>
          <a:lstStyle>
            <a:lvl1pPr>
              <a:defRPr/>
            </a:lvl1pPr>
          </a:lstStyle>
          <a:p>
            <a:pPr>
              <a:defRPr/>
            </a:pPr>
            <a:endParaRPr lang="it-IT" altLang="en-US"/>
          </a:p>
        </p:txBody>
      </p:sp>
      <p:sp>
        <p:nvSpPr>
          <p:cNvPr id="9" name="Segnaposto numero diapositiva 8"/>
          <p:cNvSpPr>
            <a:spLocks noGrp="1"/>
          </p:cNvSpPr>
          <p:nvPr>
            <p:ph type="sldNum" sz="quarter" idx="12"/>
          </p:nvPr>
        </p:nvSpPr>
        <p:spPr/>
        <p:txBody>
          <a:bodyPr/>
          <a:lstStyle>
            <a:lvl1pPr>
              <a:defRPr/>
            </a:lvl1pPr>
          </a:lstStyle>
          <a:p>
            <a:pPr>
              <a:defRPr/>
            </a:pPr>
            <a:fld id="{FD3EDF4F-5FD1-4AA3-A7D2-D6229ECC3961}"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pPr>
              <a:defRPr/>
            </a:pPr>
            <a:fld id="{0031A5DA-D629-4DAC-9A44-14389082AC74}"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4" name="Segnaposto piè di pagina 3"/>
          <p:cNvSpPr>
            <a:spLocks noGrp="1"/>
          </p:cNvSpPr>
          <p:nvPr>
            <p:ph type="ftr" sz="quarter" idx="11"/>
          </p:nvPr>
        </p:nvSpPr>
        <p:spPr/>
        <p:txBody>
          <a:bodyPr/>
          <a:lstStyle>
            <a:lvl1pPr>
              <a:defRPr/>
            </a:lvl1pPr>
          </a:lstStyle>
          <a:p>
            <a:pPr>
              <a:defRPr/>
            </a:pPr>
            <a:endParaRPr lang="it-IT" altLang="en-US"/>
          </a:p>
        </p:txBody>
      </p:sp>
      <p:sp>
        <p:nvSpPr>
          <p:cNvPr id="5" name="Segnaposto numero diapositiva 4"/>
          <p:cNvSpPr>
            <a:spLocks noGrp="1"/>
          </p:cNvSpPr>
          <p:nvPr>
            <p:ph type="sldNum" sz="quarter" idx="12"/>
          </p:nvPr>
        </p:nvSpPr>
        <p:spPr/>
        <p:txBody>
          <a:bodyPr/>
          <a:lstStyle>
            <a:lvl1pPr>
              <a:defRPr/>
            </a:lvl1pPr>
          </a:lstStyle>
          <a:p>
            <a:pPr>
              <a:defRPr/>
            </a:pPr>
            <a:fld id="{46BF46EA-D0C7-4196-9098-99CB5F3EA470}"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fld id="{DF1B0748-00FE-4C47-9536-6EA20DCF23EE}"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3" name="Segnaposto piè di pagina 2"/>
          <p:cNvSpPr>
            <a:spLocks noGrp="1"/>
          </p:cNvSpPr>
          <p:nvPr>
            <p:ph type="ftr" sz="quarter" idx="11"/>
          </p:nvPr>
        </p:nvSpPr>
        <p:spPr/>
        <p:txBody>
          <a:bodyPr/>
          <a:lstStyle>
            <a:lvl1pPr>
              <a:defRPr/>
            </a:lvl1pPr>
          </a:lstStyle>
          <a:p>
            <a:pPr>
              <a:defRPr/>
            </a:pPr>
            <a:endParaRPr lang="it-IT" altLang="en-US"/>
          </a:p>
        </p:txBody>
      </p:sp>
      <p:sp>
        <p:nvSpPr>
          <p:cNvPr id="4" name="Segnaposto numero diapositiva 3"/>
          <p:cNvSpPr>
            <a:spLocks noGrp="1"/>
          </p:cNvSpPr>
          <p:nvPr>
            <p:ph type="sldNum" sz="quarter" idx="12"/>
          </p:nvPr>
        </p:nvSpPr>
        <p:spPr/>
        <p:txBody>
          <a:bodyPr/>
          <a:lstStyle>
            <a:lvl1pPr>
              <a:defRPr/>
            </a:lvl1pPr>
          </a:lstStyle>
          <a:p>
            <a:pPr>
              <a:defRPr/>
            </a:pPr>
            <a:fld id="{2D2FB970-3347-4A12-8143-33915FCC9E1D}"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4CB27013-1691-4939-8A75-A045FFD44C60}"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8BEF20A0-6622-4D44-A80B-A6AA98CF1558}"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noChangeArrowheads="1"/>
          </p:cNvSpPr>
          <p:nvPr>
            <p:ph type="dt" sz="half" idx="10"/>
          </p:nvPr>
        </p:nvSpPr>
        <p:spPr>
          <a:ln/>
        </p:spPr>
        <p:txBody>
          <a:bodyPr/>
          <a:lstStyle>
            <a:lvl1pPr>
              <a:defRPr/>
            </a:lvl1pPr>
          </a:lstStyle>
          <a:p>
            <a:pPr>
              <a:defRPr/>
            </a:pPr>
            <a:fld id="{9EB6EE44-F9D0-42E9-98F2-B2F60546A4D2}" type="datetime1">
              <a:rPr lang="it-IT" altLang="en-US"/>
              <a:pPr>
                <a:defRPr/>
              </a:pPr>
              <a:t>30/01/2015</a:t>
            </a:fld>
            <a:endParaRPr lang="it-IT" altLang="en-US"/>
          </a:p>
        </p:txBody>
      </p:sp>
      <p:sp>
        <p:nvSpPr>
          <p:cNvPr id="5" name="Segnaposto piè di pagina 4"/>
          <p:cNvSpPr>
            <a:spLocks noGrp="1" noChangeArrowheads="1"/>
          </p:cNvSpPr>
          <p:nvPr>
            <p:ph type="ftr" sz="quarter" idx="11"/>
          </p:nvPr>
        </p:nvSpPr>
        <p:spPr>
          <a:ln/>
        </p:spPr>
        <p:txBody>
          <a:bodyPr/>
          <a:lstStyle>
            <a:lvl1pPr>
              <a:defRPr/>
            </a:lvl1pPr>
          </a:lstStyle>
          <a:p>
            <a:pPr>
              <a:defRPr/>
            </a:pPr>
            <a:endParaRPr lang="it-IT" altLang="en-US"/>
          </a:p>
        </p:txBody>
      </p:sp>
      <p:sp>
        <p:nvSpPr>
          <p:cNvPr id="6" name="Segnaposto numero diapositiva 5"/>
          <p:cNvSpPr>
            <a:spLocks noGrp="1" noChangeArrowheads="1"/>
          </p:cNvSpPr>
          <p:nvPr>
            <p:ph type="sldNum" sz="quarter" idx="12"/>
          </p:nvPr>
        </p:nvSpPr>
        <p:spPr>
          <a:ln/>
        </p:spPr>
        <p:txBody>
          <a:bodyPr/>
          <a:lstStyle>
            <a:lvl1pPr>
              <a:defRPr/>
            </a:lvl1pPr>
          </a:lstStyle>
          <a:p>
            <a:pPr>
              <a:defRPr/>
            </a:pPr>
            <a:fld id="{B06D64D2-394A-4FCF-AF70-AE7551760B54}" type="slidenum">
              <a:rPr lang="it-IT" altLang="en-US"/>
              <a:pPr>
                <a:defRPr/>
              </a:pPr>
              <a:t>‹#›</a:t>
            </a:fld>
            <a:endParaRPr lang="it-IT"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sym typeface="ＭＳ Ｐ明朝" charset="0"/>
            </a:endParaRP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ABA7A590-171F-4E46-84B9-037969AA576A}"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72089EDB-E939-49F5-A3FC-EA70F48A3CDA}"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2ADDF9D-CB54-4A32-BE87-01CCEFD63DF1}"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8741B6A5-E51E-4DE4-A4A2-E04D11C5CD17}"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057900" y="274638"/>
            <a:ext cx="1866900" cy="619918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5448300" cy="619918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3EC173A-DB7D-479D-AF3A-12C475C2C3A5}"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9C28C675-5307-4E04-A07A-294EFE34C9B4}"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CA4CF5A5-6B30-4817-B0D3-CB8128E81134}"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BBE75676-6759-48C8-A999-06EE0CFF2400}"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ADC8915-EDCB-468C-969A-66CD0A543489}"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B659652A-5149-4C0B-9052-6EFCBC54909D}"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A02E2A2D-0ED4-4D56-8880-B7AA069508CC}"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A2F1F181-0C01-4A23-84BF-F76D8F7245A4}"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pPr>
              <a:defRPr/>
            </a:pPr>
            <a:fld id="{E5676036-EEEF-4F2E-809F-981CA90C2066}"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C135CE02-3E3E-4D80-BB32-2574E6350BEB}"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pPr>
              <a:defRPr/>
            </a:pPr>
            <a:fld id="{5F93D75D-641E-4034-9F7B-63EA7FA38214}"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8" name="Segnaposto piè di pagina 7"/>
          <p:cNvSpPr>
            <a:spLocks noGrp="1"/>
          </p:cNvSpPr>
          <p:nvPr>
            <p:ph type="ftr" sz="quarter" idx="11"/>
          </p:nvPr>
        </p:nvSpPr>
        <p:spPr/>
        <p:txBody>
          <a:bodyPr/>
          <a:lstStyle>
            <a:lvl1pPr>
              <a:defRPr/>
            </a:lvl1pPr>
          </a:lstStyle>
          <a:p>
            <a:pPr>
              <a:defRPr/>
            </a:pPr>
            <a:endParaRPr lang="it-IT" altLang="en-US"/>
          </a:p>
        </p:txBody>
      </p:sp>
      <p:sp>
        <p:nvSpPr>
          <p:cNvPr id="9" name="Segnaposto numero diapositiva 8"/>
          <p:cNvSpPr>
            <a:spLocks noGrp="1"/>
          </p:cNvSpPr>
          <p:nvPr>
            <p:ph type="sldNum" sz="quarter" idx="12"/>
          </p:nvPr>
        </p:nvSpPr>
        <p:spPr/>
        <p:txBody>
          <a:bodyPr/>
          <a:lstStyle>
            <a:lvl1pPr>
              <a:defRPr/>
            </a:lvl1pPr>
          </a:lstStyle>
          <a:p>
            <a:pPr>
              <a:defRPr/>
            </a:pPr>
            <a:fld id="{82550F5A-39AC-460D-8FB0-E85AE6DC0DCC}"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pPr>
              <a:defRPr/>
            </a:pPr>
            <a:fld id="{639717AA-485A-467B-82F2-D6676E7E8A7D}"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4" name="Segnaposto piè di pagina 3"/>
          <p:cNvSpPr>
            <a:spLocks noGrp="1"/>
          </p:cNvSpPr>
          <p:nvPr>
            <p:ph type="ftr" sz="quarter" idx="11"/>
          </p:nvPr>
        </p:nvSpPr>
        <p:spPr/>
        <p:txBody>
          <a:bodyPr/>
          <a:lstStyle>
            <a:lvl1pPr>
              <a:defRPr/>
            </a:lvl1pPr>
          </a:lstStyle>
          <a:p>
            <a:pPr>
              <a:defRPr/>
            </a:pPr>
            <a:endParaRPr lang="it-IT" altLang="en-US"/>
          </a:p>
        </p:txBody>
      </p:sp>
      <p:sp>
        <p:nvSpPr>
          <p:cNvPr id="5" name="Segnaposto numero diapositiva 4"/>
          <p:cNvSpPr>
            <a:spLocks noGrp="1"/>
          </p:cNvSpPr>
          <p:nvPr>
            <p:ph type="sldNum" sz="quarter" idx="12"/>
          </p:nvPr>
        </p:nvSpPr>
        <p:spPr/>
        <p:txBody>
          <a:bodyPr/>
          <a:lstStyle>
            <a:lvl1pPr>
              <a:defRPr/>
            </a:lvl1pPr>
          </a:lstStyle>
          <a:p>
            <a:pPr>
              <a:defRPr/>
            </a:pPr>
            <a:fld id="{E2693E26-DDC7-4125-B8D7-F4D94BFF60E4}"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fld id="{5EA9CD4A-9FCD-4647-B903-9F1F256F1D8B}"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3" name="Segnaposto piè di pagina 2"/>
          <p:cNvSpPr>
            <a:spLocks noGrp="1"/>
          </p:cNvSpPr>
          <p:nvPr>
            <p:ph type="ftr" sz="quarter" idx="11"/>
          </p:nvPr>
        </p:nvSpPr>
        <p:spPr/>
        <p:txBody>
          <a:bodyPr/>
          <a:lstStyle>
            <a:lvl1pPr>
              <a:defRPr/>
            </a:lvl1pPr>
          </a:lstStyle>
          <a:p>
            <a:pPr>
              <a:defRPr/>
            </a:pPr>
            <a:endParaRPr lang="it-IT" altLang="en-US"/>
          </a:p>
        </p:txBody>
      </p:sp>
      <p:sp>
        <p:nvSpPr>
          <p:cNvPr id="4" name="Segnaposto numero diapositiva 3"/>
          <p:cNvSpPr>
            <a:spLocks noGrp="1"/>
          </p:cNvSpPr>
          <p:nvPr>
            <p:ph type="sldNum" sz="quarter" idx="12"/>
          </p:nvPr>
        </p:nvSpPr>
        <p:spPr/>
        <p:txBody>
          <a:bodyPr/>
          <a:lstStyle>
            <a:lvl1pPr>
              <a:defRPr/>
            </a:lvl1pPr>
          </a:lstStyle>
          <a:p>
            <a:pPr>
              <a:defRPr/>
            </a:pPr>
            <a:fld id="{21143C6D-40C5-4071-BA29-41D692D4AC7E}"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noChangeArrowheads="1"/>
          </p:cNvSpPr>
          <p:nvPr>
            <p:ph type="dt" sz="half" idx="10"/>
          </p:nvPr>
        </p:nvSpPr>
        <p:spPr>
          <a:ln/>
        </p:spPr>
        <p:txBody>
          <a:bodyPr/>
          <a:lstStyle>
            <a:lvl1pPr>
              <a:defRPr/>
            </a:lvl1pPr>
          </a:lstStyle>
          <a:p>
            <a:pPr>
              <a:defRPr/>
            </a:pPr>
            <a:fld id="{EFD49429-D034-4BD0-9505-4933258B5FED}" type="datetime1">
              <a:rPr lang="it-IT" altLang="en-US"/>
              <a:pPr>
                <a:defRPr/>
              </a:pPr>
              <a:t>30/01/2015</a:t>
            </a:fld>
            <a:endParaRPr lang="it-IT" altLang="en-US"/>
          </a:p>
        </p:txBody>
      </p:sp>
      <p:sp>
        <p:nvSpPr>
          <p:cNvPr id="5" name="Segnaposto piè di pagina 4"/>
          <p:cNvSpPr>
            <a:spLocks noGrp="1" noChangeArrowheads="1"/>
          </p:cNvSpPr>
          <p:nvPr>
            <p:ph type="ftr" sz="quarter" idx="11"/>
          </p:nvPr>
        </p:nvSpPr>
        <p:spPr>
          <a:ln/>
        </p:spPr>
        <p:txBody>
          <a:bodyPr/>
          <a:lstStyle>
            <a:lvl1pPr>
              <a:defRPr/>
            </a:lvl1pPr>
          </a:lstStyle>
          <a:p>
            <a:pPr>
              <a:defRPr/>
            </a:pPr>
            <a:endParaRPr lang="it-IT" altLang="en-US"/>
          </a:p>
        </p:txBody>
      </p:sp>
      <p:sp>
        <p:nvSpPr>
          <p:cNvPr id="6" name="Segnaposto numero diapositiva 5"/>
          <p:cNvSpPr>
            <a:spLocks noGrp="1" noChangeArrowheads="1"/>
          </p:cNvSpPr>
          <p:nvPr>
            <p:ph type="sldNum" sz="quarter" idx="12"/>
          </p:nvPr>
        </p:nvSpPr>
        <p:spPr>
          <a:ln/>
        </p:spPr>
        <p:txBody>
          <a:bodyPr/>
          <a:lstStyle>
            <a:lvl1pPr>
              <a:defRPr/>
            </a:lvl1pPr>
          </a:lstStyle>
          <a:p>
            <a:pPr>
              <a:defRPr/>
            </a:pPr>
            <a:fld id="{297D44E9-94B3-4A65-B8EE-5C99C6B03016}" type="slidenum">
              <a:rPr lang="it-IT" altLang="en-US"/>
              <a:pPr>
                <a:defRPr/>
              </a:pPr>
              <a:t>‹#›</a:t>
            </a:fld>
            <a:endParaRPr lang="it-IT"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1E581BF5-32B5-4E5E-98C9-F7DEED4975A9}"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D9851444-369B-4C2C-8DB8-41FD6E128D89}"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sym typeface="ＭＳ Ｐ明朝" charset="0"/>
            </a:endParaRP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FFA4678B-2DC9-4680-85EC-31BB35405067}"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89AAE8D1-7F98-4A8B-9DED-52ED09623A7D}"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5586BA7-AE8F-42D5-A67D-AB992CD40687}"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15369877-DBFC-454E-AAC0-5B8DB2646F55}"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057900" y="274638"/>
            <a:ext cx="1866900" cy="619918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5448300" cy="619918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A876087-59E2-4C6E-ADC3-689E08F1FB10}"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7D0F9EE3-A772-4568-8475-0D849905EE45}"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CC5245EB-FE01-413C-B510-AE24F3AD44DE}"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156A2D21-C961-41AA-9649-AA0047213829}"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71113A8-204A-4978-AA04-9447F36FB0D3}"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F47FDAD5-B124-448F-8264-FF6E1A2FB587}"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E105ED05-95C7-4C0D-AA6C-1C80E628B120}"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C4706539-D61A-4BEE-880E-6380CA70CC0F}"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pPr>
              <a:defRPr/>
            </a:pPr>
            <a:fld id="{6E88B790-474E-4572-8AD9-219DE7AA8A79}"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1E632E7B-6591-4F74-AC04-EE080A99E77D}"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pPr>
              <a:defRPr/>
            </a:pPr>
            <a:fld id="{6CB02CBC-95F1-46DE-9B44-BEDE7B262BC8}"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8" name="Segnaposto piè di pagina 7"/>
          <p:cNvSpPr>
            <a:spLocks noGrp="1"/>
          </p:cNvSpPr>
          <p:nvPr>
            <p:ph type="ftr" sz="quarter" idx="11"/>
          </p:nvPr>
        </p:nvSpPr>
        <p:spPr/>
        <p:txBody>
          <a:bodyPr/>
          <a:lstStyle>
            <a:lvl1pPr>
              <a:defRPr/>
            </a:lvl1pPr>
          </a:lstStyle>
          <a:p>
            <a:pPr>
              <a:defRPr/>
            </a:pPr>
            <a:endParaRPr lang="it-IT" altLang="en-US"/>
          </a:p>
        </p:txBody>
      </p:sp>
      <p:sp>
        <p:nvSpPr>
          <p:cNvPr id="9" name="Segnaposto numero diapositiva 8"/>
          <p:cNvSpPr>
            <a:spLocks noGrp="1"/>
          </p:cNvSpPr>
          <p:nvPr>
            <p:ph type="sldNum" sz="quarter" idx="12"/>
          </p:nvPr>
        </p:nvSpPr>
        <p:spPr/>
        <p:txBody>
          <a:bodyPr/>
          <a:lstStyle>
            <a:lvl1pPr>
              <a:defRPr/>
            </a:lvl1pPr>
          </a:lstStyle>
          <a:p>
            <a:pPr>
              <a:defRPr/>
            </a:pPr>
            <a:fld id="{0108B74E-7710-451A-B752-A0606D62D90D}"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pPr>
              <a:defRPr/>
            </a:pPr>
            <a:fld id="{49813182-D350-4E5D-A32B-C9666066AC5E}"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4" name="Segnaposto piè di pagina 3"/>
          <p:cNvSpPr>
            <a:spLocks noGrp="1"/>
          </p:cNvSpPr>
          <p:nvPr>
            <p:ph type="ftr" sz="quarter" idx="11"/>
          </p:nvPr>
        </p:nvSpPr>
        <p:spPr/>
        <p:txBody>
          <a:bodyPr/>
          <a:lstStyle>
            <a:lvl1pPr>
              <a:defRPr/>
            </a:lvl1pPr>
          </a:lstStyle>
          <a:p>
            <a:pPr>
              <a:defRPr/>
            </a:pPr>
            <a:endParaRPr lang="it-IT" altLang="en-US"/>
          </a:p>
        </p:txBody>
      </p:sp>
      <p:sp>
        <p:nvSpPr>
          <p:cNvPr id="5" name="Segnaposto numero diapositiva 4"/>
          <p:cNvSpPr>
            <a:spLocks noGrp="1"/>
          </p:cNvSpPr>
          <p:nvPr>
            <p:ph type="sldNum" sz="quarter" idx="12"/>
          </p:nvPr>
        </p:nvSpPr>
        <p:spPr/>
        <p:txBody>
          <a:bodyPr/>
          <a:lstStyle>
            <a:lvl1pPr>
              <a:defRPr/>
            </a:lvl1pPr>
          </a:lstStyle>
          <a:p>
            <a:pPr>
              <a:defRPr/>
            </a:pPr>
            <a:fld id="{FC7CC202-BC2C-4153-8B1B-6164C0F3907D}"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noChangeArrowheads="1"/>
          </p:cNvSpPr>
          <p:nvPr>
            <p:ph type="dt" sz="half" idx="10"/>
          </p:nvPr>
        </p:nvSpPr>
        <p:spPr>
          <a:ln/>
        </p:spPr>
        <p:txBody>
          <a:bodyPr/>
          <a:lstStyle>
            <a:lvl1pPr>
              <a:defRPr/>
            </a:lvl1pPr>
          </a:lstStyle>
          <a:p>
            <a:pPr>
              <a:defRPr/>
            </a:pPr>
            <a:fld id="{D3B8065A-8F53-456B-B9F0-59354DF15757}" type="datetime1">
              <a:rPr lang="it-IT" altLang="en-US"/>
              <a:pPr>
                <a:defRPr/>
              </a:pPr>
              <a:t>30/01/2015</a:t>
            </a:fld>
            <a:endParaRPr lang="it-IT" altLang="en-US"/>
          </a:p>
        </p:txBody>
      </p:sp>
      <p:sp>
        <p:nvSpPr>
          <p:cNvPr id="6" name="Segnaposto piè di pagina 4"/>
          <p:cNvSpPr>
            <a:spLocks noGrp="1" noChangeArrowheads="1"/>
          </p:cNvSpPr>
          <p:nvPr>
            <p:ph type="ftr" sz="quarter" idx="11"/>
          </p:nvPr>
        </p:nvSpPr>
        <p:spPr>
          <a:ln/>
        </p:spPr>
        <p:txBody>
          <a:bodyPr/>
          <a:lstStyle>
            <a:lvl1pPr>
              <a:defRPr/>
            </a:lvl1pPr>
          </a:lstStyle>
          <a:p>
            <a:pPr>
              <a:defRPr/>
            </a:pPr>
            <a:endParaRPr lang="it-IT" altLang="en-US"/>
          </a:p>
        </p:txBody>
      </p:sp>
      <p:sp>
        <p:nvSpPr>
          <p:cNvPr id="7" name="Segnaposto numero diapositiva 5"/>
          <p:cNvSpPr>
            <a:spLocks noGrp="1" noChangeArrowheads="1"/>
          </p:cNvSpPr>
          <p:nvPr>
            <p:ph type="sldNum" sz="quarter" idx="12"/>
          </p:nvPr>
        </p:nvSpPr>
        <p:spPr>
          <a:ln/>
        </p:spPr>
        <p:txBody>
          <a:bodyPr/>
          <a:lstStyle>
            <a:lvl1pPr>
              <a:defRPr/>
            </a:lvl1pPr>
          </a:lstStyle>
          <a:p>
            <a:pPr>
              <a:defRPr/>
            </a:pPr>
            <a:fld id="{68767CEA-E72D-4AE4-A3FF-2A3FA8BADEA4}" type="slidenum">
              <a:rPr lang="it-IT" altLang="en-US"/>
              <a:pPr>
                <a:defRPr/>
              </a:pPr>
              <a:t>‹#›</a:t>
            </a:fld>
            <a:endParaRPr lang="it-IT"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fld id="{CF6F5DFD-B009-41E1-B277-FCA70139C8B8}"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3" name="Segnaposto piè di pagina 2"/>
          <p:cNvSpPr>
            <a:spLocks noGrp="1"/>
          </p:cNvSpPr>
          <p:nvPr>
            <p:ph type="ftr" sz="quarter" idx="11"/>
          </p:nvPr>
        </p:nvSpPr>
        <p:spPr/>
        <p:txBody>
          <a:bodyPr/>
          <a:lstStyle>
            <a:lvl1pPr>
              <a:defRPr/>
            </a:lvl1pPr>
          </a:lstStyle>
          <a:p>
            <a:pPr>
              <a:defRPr/>
            </a:pPr>
            <a:endParaRPr lang="it-IT" altLang="en-US"/>
          </a:p>
        </p:txBody>
      </p:sp>
      <p:sp>
        <p:nvSpPr>
          <p:cNvPr id="4" name="Segnaposto numero diapositiva 3"/>
          <p:cNvSpPr>
            <a:spLocks noGrp="1"/>
          </p:cNvSpPr>
          <p:nvPr>
            <p:ph type="sldNum" sz="quarter" idx="12"/>
          </p:nvPr>
        </p:nvSpPr>
        <p:spPr/>
        <p:txBody>
          <a:bodyPr/>
          <a:lstStyle>
            <a:lvl1pPr>
              <a:defRPr/>
            </a:lvl1pPr>
          </a:lstStyle>
          <a:p>
            <a:pPr>
              <a:defRPr/>
            </a:pPr>
            <a:fld id="{23949FDB-57F4-4A18-AAD8-5C6AE479A812}"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B40A672D-6B85-423B-BEB7-E9019D957638}"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08FC488A-777C-4C6F-8ACF-92F9DB92ADBE}"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sym typeface="ＭＳ Ｐ明朝" charset="0"/>
            </a:endParaRP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8A32749D-2072-4B3C-92DB-13A793B99D28}"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9C8A8D16-2252-41EA-BC0B-6FA847FE76A7}"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E0D8B50-FD92-4B6D-BBEE-E292E1500CF0}"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880242B2-B836-471E-AB43-1C315DEA6511}"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057900" y="274638"/>
            <a:ext cx="1866900" cy="619918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5448300" cy="619918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40CA05A-7DA3-49E8-9720-979D8A7F35E2}"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92918D47-49B6-49E2-A242-A95B3061986A}"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0B06AE03-E68C-4CEE-AC78-9559B7BFF62F}"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22248B7C-ABD7-454F-8E88-7AC60B3507A9}"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F88C946-B65D-4D86-B7A9-314423AA59C4}"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EBB6E0C4-ED3C-4A02-8F1E-7BA041F14D91}"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B3964A0E-8269-4D55-86D2-C475E9D6DFF6}"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A23B47A9-18BD-4720-B27B-CDC3269B048F}"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pPr>
              <a:defRPr/>
            </a:pPr>
            <a:fld id="{CC07D6E2-41E2-4FA7-93D5-40356F844BC3}"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5B432AA4-E2C1-4660-92E1-1A4A8F80A720}"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pPr>
              <a:defRPr/>
            </a:pPr>
            <a:fld id="{27574452-B004-43AD-97C5-BFAFDBF74CF8}"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8" name="Segnaposto piè di pagina 7"/>
          <p:cNvSpPr>
            <a:spLocks noGrp="1"/>
          </p:cNvSpPr>
          <p:nvPr>
            <p:ph type="ftr" sz="quarter" idx="11"/>
          </p:nvPr>
        </p:nvSpPr>
        <p:spPr/>
        <p:txBody>
          <a:bodyPr/>
          <a:lstStyle>
            <a:lvl1pPr>
              <a:defRPr/>
            </a:lvl1pPr>
          </a:lstStyle>
          <a:p>
            <a:pPr>
              <a:defRPr/>
            </a:pPr>
            <a:endParaRPr lang="it-IT" altLang="en-US"/>
          </a:p>
        </p:txBody>
      </p:sp>
      <p:sp>
        <p:nvSpPr>
          <p:cNvPr id="9" name="Segnaposto numero diapositiva 8"/>
          <p:cNvSpPr>
            <a:spLocks noGrp="1"/>
          </p:cNvSpPr>
          <p:nvPr>
            <p:ph type="sldNum" sz="quarter" idx="12"/>
          </p:nvPr>
        </p:nvSpPr>
        <p:spPr/>
        <p:txBody>
          <a:bodyPr/>
          <a:lstStyle>
            <a:lvl1pPr>
              <a:defRPr/>
            </a:lvl1pPr>
          </a:lstStyle>
          <a:p>
            <a:pPr>
              <a:defRPr/>
            </a:pPr>
            <a:fld id="{38C16AC7-1B9F-4B03-A74F-CDCBF81A2BB2}"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noChangeArrowheads="1"/>
          </p:cNvSpPr>
          <p:nvPr>
            <p:ph type="dt" sz="half" idx="10"/>
          </p:nvPr>
        </p:nvSpPr>
        <p:spPr>
          <a:ln/>
        </p:spPr>
        <p:txBody>
          <a:bodyPr/>
          <a:lstStyle>
            <a:lvl1pPr>
              <a:defRPr/>
            </a:lvl1pPr>
          </a:lstStyle>
          <a:p>
            <a:pPr>
              <a:defRPr/>
            </a:pPr>
            <a:fld id="{96500176-C8B4-44EA-AAC4-2F261D44F02F}" type="datetime1">
              <a:rPr lang="it-IT" altLang="en-US"/>
              <a:pPr>
                <a:defRPr/>
              </a:pPr>
              <a:t>30/01/2015</a:t>
            </a:fld>
            <a:endParaRPr lang="it-IT" altLang="en-US"/>
          </a:p>
        </p:txBody>
      </p:sp>
      <p:sp>
        <p:nvSpPr>
          <p:cNvPr id="8" name="Segnaposto piè di pagina 4"/>
          <p:cNvSpPr>
            <a:spLocks noGrp="1" noChangeArrowheads="1"/>
          </p:cNvSpPr>
          <p:nvPr>
            <p:ph type="ftr" sz="quarter" idx="11"/>
          </p:nvPr>
        </p:nvSpPr>
        <p:spPr>
          <a:ln/>
        </p:spPr>
        <p:txBody>
          <a:bodyPr/>
          <a:lstStyle>
            <a:lvl1pPr>
              <a:defRPr/>
            </a:lvl1pPr>
          </a:lstStyle>
          <a:p>
            <a:pPr>
              <a:defRPr/>
            </a:pPr>
            <a:endParaRPr lang="it-IT" altLang="en-US"/>
          </a:p>
        </p:txBody>
      </p:sp>
      <p:sp>
        <p:nvSpPr>
          <p:cNvPr id="9" name="Segnaposto numero diapositiva 5"/>
          <p:cNvSpPr>
            <a:spLocks noGrp="1" noChangeArrowheads="1"/>
          </p:cNvSpPr>
          <p:nvPr>
            <p:ph type="sldNum" sz="quarter" idx="12"/>
          </p:nvPr>
        </p:nvSpPr>
        <p:spPr>
          <a:ln/>
        </p:spPr>
        <p:txBody>
          <a:bodyPr/>
          <a:lstStyle>
            <a:lvl1pPr>
              <a:defRPr/>
            </a:lvl1pPr>
          </a:lstStyle>
          <a:p>
            <a:pPr>
              <a:defRPr/>
            </a:pPr>
            <a:fld id="{A927315B-5319-468A-BCEF-6A30095E8D05}" type="slidenum">
              <a:rPr lang="it-IT" altLang="en-US"/>
              <a:pPr>
                <a:defRPr/>
              </a:pPr>
              <a:t>‹#›</a:t>
            </a:fld>
            <a:endParaRPr lang="it-IT"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pPr>
              <a:defRPr/>
            </a:pPr>
            <a:fld id="{DF2DCD8A-B75B-4231-88F7-8261710C1875}"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4" name="Segnaposto piè di pagina 3"/>
          <p:cNvSpPr>
            <a:spLocks noGrp="1"/>
          </p:cNvSpPr>
          <p:nvPr>
            <p:ph type="ftr" sz="quarter" idx="11"/>
          </p:nvPr>
        </p:nvSpPr>
        <p:spPr/>
        <p:txBody>
          <a:bodyPr/>
          <a:lstStyle>
            <a:lvl1pPr>
              <a:defRPr/>
            </a:lvl1pPr>
          </a:lstStyle>
          <a:p>
            <a:pPr>
              <a:defRPr/>
            </a:pPr>
            <a:endParaRPr lang="it-IT" altLang="en-US"/>
          </a:p>
        </p:txBody>
      </p:sp>
      <p:sp>
        <p:nvSpPr>
          <p:cNvPr id="5" name="Segnaposto numero diapositiva 4"/>
          <p:cNvSpPr>
            <a:spLocks noGrp="1"/>
          </p:cNvSpPr>
          <p:nvPr>
            <p:ph type="sldNum" sz="quarter" idx="12"/>
          </p:nvPr>
        </p:nvSpPr>
        <p:spPr/>
        <p:txBody>
          <a:bodyPr/>
          <a:lstStyle>
            <a:lvl1pPr>
              <a:defRPr/>
            </a:lvl1pPr>
          </a:lstStyle>
          <a:p>
            <a:pPr>
              <a:defRPr/>
            </a:pPr>
            <a:fld id="{672DA889-DF68-4574-9C1F-321B1E80BF9F}"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fld id="{AF8FE43B-BFD2-4E6F-8B06-965BFC5E8D81}"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3" name="Segnaposto piè di pagina 2"/>
          <p:cNvSpPr>
            <a:spLocks noGrp="1"/>
          </p:cNvSpPr>
          <p:nvPr>
            <p:ph type="ftr" sz="quarter" idx="11"/>
          </p:nvPr>
        </p:nvSpPr>
        <p:spPr/>
        <p:txBody>
          <a:bodyPr/>
          <a:lstStyle>
            <a:lvl1pPr>
              <a:defRPr/>
            </a:lvl1pPr>
          </a:lstStyle>
          <a:p>
            <a:pPr>
              <a:defRPr/>
            </a:pPr>
            <a:endParaRPr lang="it-IT" altLang="en-US"/>
          </a:p>
        </p:txBody>
      </p:sp>
      <p:sp>
        <p:nvSpPr>
          <p:cNvPr id="4" name="Segnaposto numero diapositiva 3"/>
          <p:cNvSpPr>
            <a:spLocks noGrp="1"/>
          </p:cNvSpPr>
          <p:nvPr>
            <p:ph type="sldNum" sz="quarter" idx="12"/>
          </p:nvPr>
        </p:nvSpPr>
        <p:spPr/>
        <p:txBody>
          <a:bodyPr/>
          <a:lstStyle>
            <a:lvl1pPr>
              <a:defRPr/>
            </a:lvl1pPr>
          </a:lstStyle>
          <a:p>
            <a:pPr>
              <a:defRPr/>
            </a:pPr>
            <a:fld id="{E6C1B1A2-7744-4CB0-9378-30CED3FDBBA1}"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C18111FC-D4C2-4808-9837-FDFDA149DCB6}"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F6A8DF46-FA52-4598-89BF-6FC4687DE140}"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sym typeface="ＭＳ Ｐ明朝" charset="0"/>
            </a:endParaRP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F4263905-692C-4FC8-A69D-BBA30C62C35E}"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EE40EF80-144E-4083-9916-B1349FF11F4B}"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FA13C6E-2654-4C97-AD88-AF773832B5A7}"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8C039D11-A2E0-40C2-80CC-CA89826559D8}"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057900" y="274638"/>
            <a:ext cx="1866900" cy="619918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5448300" cy="619918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6B97591-B0F6-42BC-B44E-7C92F45AF475}"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54B26B11-B969-4BB3-8A2B-010B38073694}"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FEEFE603-7117-4762-94C2-4531D10DE638}"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259C0EAF-055D-41F9-B200-F42ADAF077BB}"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64E6110-48B4-43CF-A083-5147D9DBDD20}"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8B0C82BF-C008-4156-8D63-FE36DEC8F55A}"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512DDA5-D828-4649-83A2-76F8DE0C0053}"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5FA99802-171F-4A80-A08B-873ECEA1732F}"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pPr>
              <a:defRPr/>
            </a:pPr>
            <a:fld id="{173E4FCC-BCB5-4D4A-9553-551557AAA935}"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EEBB6AF1-481A-4D47-B995-30A1D3BF084B}"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noChangeArrowheads="1"/>
          </p:cNvSpPr>
          <p:nvPr>
            <p:ph type="dt" sz="half" idx="10"/>
          </p:nvPr>
        </p:nvSpPr>
        <p:spPr>
          <a:ln/>
        </p:spPr>
        <p:txBody>
          <a:bodyPr/>
          <a:lstStyle>
            <a:lvl1pPr>
              <a:defRPr/>
            </a:lvl1pPr>
          </a:lstStyle>
          <a:p>
            <a:pPr>
              <a:defRPr/>
            </a:pPr>
            <a:fld id="{F49A5B13-6015-4068-B408-87853BB534B7}" type="datetime1">
              <a:rPr lang="it-IT" altLang="en-US"/>
              <a:pPr>
                <a:defRPr/>
              </a:pPr>
              <a:t>30/01/2015</a:t>
            </a:fld>
            <a:endParaRPr lang="it-IT" altLang="en-US"/>
          </a:p>
        </p:txBody>
      </p:sp>
      <p:sp>
        <p:nvSpPr>
          <p:cNvPr id="4" name="Segnaposto piè di pagina 4"/>
          <p:cNvSpPr>
            <a:spLocks noGrp="1" noChangeArrowheads="1"/>
          </p:cNvSpPr>
          <p:nvPr>
            <p:ph type="ftr" sz="quarter" idx="11"/>
          </p:nvPr>
        </p:nvSpPr>
        <p:spPr>
          <a:ln/>
        </p:spPr>
        <p:txBody>
          <a:bodyPr/>
          <a:lstStyle>
            <a:lvl1pPr>
              <a:defRPr/>
            </a:lvl1pPr>
          </a:lstStyle>
          <a:p>
            <a:pPr>
              <a:defRPr/>
            </a:pPr>
            <a:endParaRPr lang="it-IT" altLang="en-US"/>
          </a:p>
        </p:txBody>
      </p:sp>
      <p:sp>
        <p:nvSpPr>
          <p:cNvPr id="5" name="Segnaposto numero diapositiva 5"/>
          <p:cNvSpPr>
            <a:spLocks noGrp="1" noChangeArrowheads="1"/>
          </p:cNvSpPr>
          <p:nvPr>
            <p:ph type="sldNum" sz="quarter" idx="12"/>
          </p:nvPr>
        </p:nvSpPr>
        <p:spPr>
          <a:ln/>
        </p:spPr>
        <p:txBody>
          <a:bodyPr/>
          <a:lstStyle>
            <a:lvl1pPr>
              <a:defRPr/>
            </a:lvl1pPr>
          </a:lstStyle>
          <a:p>
            <a:pPr>
              <a:defRPr/>
            </a:pPr>
            <a:fld id="{64946356-217B-4CE5-92B6-B1727E0DCAD1}" type="slidenum">
              <a:rPr lang="it-IT" altLang="en-US"/>
              <a:pPr>
                <a:defRPr/>
              </a:pPr>
              <a:t>‹#›</a:t>
            </a:fld>
            <a:endParaRPr lang="it-IT"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pPr>
              <a:defRPr/>
            </a:pPr>
            <a:fld id="{ED0E3784-AEB0-48D1-85A2-EA7569632EF7}"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8" name="Segnaposto piè di pagina 7"/>
          <p:cNvSpPr>
            <a:spLocks noGrp="1"/>
          </p:cNvSpPr>
          <p:nvPr>
            <p:ph type="ftr" sz="quarter" idx="11"/>
          </p:nvPr>
        </p:nvSpPr>
        <p:spPr/>
        <p:txBody>
          <a:bodyPr/>
          <a:lstStyle>
            <a:lvl1pPr>
              <a:defRPr/>
            </a:lvl1pPr>
          </a:lstStyle>
          <a:p>
            <a:pPr>
              <a:defRPr/>
            </a:pPr>
            <a:endParaRPr lang="it-IT" altLang="en-US"/>
          </a:p>
        </p:txBody>
      </p:sp>
      <p:sp>
        <p:nvSpPr>
          <p:cNvPr id="9" name="Segnaposto numero diapositiva 8"/>
          <p:cNvSpPr>
            <a:spLocks noGrp="1"/>
          </p:cNvSpPr>
          <p:nvPr>
            <p:ph type="sldNum" sz="quarter" idx="12"/>
          </p:nvPr>
        </p:nvSpPr>
        <p:spPr/>
        <p:txBody>
          <a:bodyPr/>
          <a:lstStyle>
            <a:lvl1pPr>
              <a:defRPr/>
            </a:lvl1pPr>
          </a:lstStyle>
          <a:p>
            <a:pPr>
              <a:defRPr/>
            </a:pPr>
            <a:fld id="{8935CC06-AEB4-4023-B8CF-812880E52600}"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pPr>
              <a:defRPr/>
            </a:pPr>
            <a:fld id="{F528D7FE-C08B-4EF4-A6A4-3AFF1172F0E5}"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4" name="Segnaposto piè di pagina 3"/>
          <p:cNvSpPr>
            <a:spLocks noGrp="1"/>
          </p:cNvSpPr>
          <p:nvPr>
            <p:ph type="ftr" sz="quarter" idx="11"/>
          </p:nvPr>
        </p:nvSpPr>
        <p:spPr/>
        <p:txBody>
          <a:bodyPr/>
          <a:lstStyle>
            <a:lvl1pPr>
              <a:defRPr/>
            </a:lvl1pPr>
          </a:lstStyle>
          <a:p>
            <a:pPr>
              <a:defRPr/>
            </a:pPr>
            <a:endParaRPr lang="it-IT" altLang="en-US"/>
          </a:p>
        </p:txBody>
      </p:sp>
      <p:sp>
        <p:nvSpPr>
          <p:cNvPr id="5" name="Segnaposto numero diapositiva 4"/>
          <p:cNvSpPr>
            <a:spLocks noGrp="1"/>
          </p:cNvSpPr>
          <p:nvPr>
            <p:ph type="sldNum" sz="quarter" idx="12"/>
          </p:nvPr>
        </p:nvSpPr>
        <p:spPr/>
        <p:txBody>
          <a:bodyPr/>
          <a:lstStyle>
            <a:lvl1pPr>
              <a:defRPr/>
            </a:lvl1pPr>
          </a:lstStyle>
          <a:p>
            <a:pPr>
              <a:defRPr/>
            </a:pPr>
            <a:fld id="{BB97D4CD-7E06-4216-A1B0-DA105133AC7D}"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fld id="{0EBBD805-5707-4D2B-9F74-2E2DE64FCB78}"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3" name="Segnaposto piè di pagina 2"/>
          <p:cNvSpPr>
            <a:spLocks noGrp="1"/>
          </p:cNvSpPr>
          <p:nvPr>
            <p:ph type="ftr" sz="quarter" idx="11"/>
          </p:nvPr>
        </p:nvSpPr>
        <p:spPr/>
        <p:txBody>
          <a:bodyPr/>
          <a:lstStyle>
            <a:lvl1pPr>
              <a:defRPr/>
            </a:lvl1pPr>
          </a:lstStyle>
          <a:p>
            <a:pPr>
              <a:defRPr/>
            </a:pPr>
            <a:endParaRPr lang="it-IT" altLang="en-US"/>
          </a:p>
        </p:txBody>
      </p:sp>
      <p:sp>
        <p:nvSpPr>
          <p:cNvPr id="4" name="Segnaposto numero diapositiva 3"/>
          <p:cNvSpPr>
            <a:spLocks noGrp="1"/>
          </p:cNvSpPr>
          <p:nvPr>
            <p:ph type="sldNum" sz="quarter" idx="12"/>
          </p:nvPr>
        </p:nvSpPr>
        <p:spPr/>
        <p:txBody>
          <a:bodyPr/>
          <a:lstStyle>
            <a:lvl1pPr>
              <a:defRPr/>
            </a:lvl1pPr>
          </a:lstStyle>
          <a:p>
            <a:pPr>
              <a:defRPr/>
            </a:pPr>
            <a:fld id="{EC4622E4-F27B-4019-9557-79CA3033EF3E}"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AC294527-B7CB-41CC-B8AD-6DE0243A6780}"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5695CECC-2F49-42C5-8209-C0458D9C38AE}"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sym typeface="ＭＳ Ｐ明朝" charset="0"/>
            </a:endParaRP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0B1B7BAF-8E28-40CC-8944-C8C3E613C031}"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98F7B907-97A0-4C9E-AFA4-EFFE8100EFC3}"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063CB65-4EAA-4DAD-B18C-23C49D592E5F}"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440BDA0C-55B3-4918-B2E5-1DD76AF530C5}"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057900" y="274638"/>
            <a:ext cx="1866900" cy="619918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5448300" cy="619918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83F4047-4C54-46AA-8533-75BB18FB3D47}"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193F7494-3DCE-45C3-9F10-FE26126D6630}"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D5A0CD2B-37C7-45A0-ACAC-321E8739CE5C}"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3CB25210-C94E-46EE-B8AF-D368B046C641}"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5230680-FD12-42E4-B9A4-C13A7860D5F4}"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646CEEF8-AE70-4623-8E98-4A92D59A231B}"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4689E88-B308-4A3D-9067-18FFEBD46881}"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09A1E852-421F-4B5A-BE8C-8B8D5D4FC138}"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noChangeArrowheads="1"/>
          </p:cNvSpPr>
          <p:nvPr>
            <p:ph type="dt" sz="half" idx="10"/>
          </p:nvPr>
        </p:nvSpPr>
        <p:spPr>
          <a:ln/>
        </p:spPr>
        <p:txBody>
          <a:bodyPr/>
          <a:lstStyle>
            <a:lvl1pPr>
              <a:defRPr/>
            </a:lvl1pPr>
          </a:lstStyle>
          <a:p>
            <a:pPr>
              <a:defRPr/>
            </a:pPr>
            <a:fld id="{56D6E511-9A90-4CF1-965A-EDDA26E609D8}" type="datetime1">
              <a:rPr lang="it-IT" altLang="en-US"/>
              <a:pPr>
                <a:defRPr/>
              </a:pPr>
              <a:t>30/01/2015</a:t>
            </a:fld>
            <a:endParaRPr lang="it-IT" altLang="en-US"/>
          </a:p>
        </p:txBody>
      </p:sp>
      <p:sp>
        <p:nvSpPr>
          <p:cNvPr id="3" name="Segnaposto piè di pagina 4"/>
          <p:cNvSpPr>
            <a:spLocks noGrp="1" noChangeArrowheads="1"/>
          </p:cNvSpPr>
          <p:nvPr>
            <p:ph type="ftr" sz="quarter" idx="11"/>
          </p:nvPr>
        </p:nvSpPr>
        <p:spPr>
          <a:ln/>
        </p:spPr>
        <p:txBody>
          <a:bodyPr/>
          <a:lstStyle>
            <a:lvl1pPr>
              <a:defRPr/>
            </a:lvl1pPr>
          </a:lstStyle>
          <a:p>
            <a:pPr>
              <a:defRPr/>
            </a:pPr>
            <a:endParaRPr lang="it-IT" altLang="en-US"/>
          </a:p>
        </p:txBody>
      </p:sp>
      <p:sp>
        <p:nvSpPr>
          <p:cNvPr id="4" name="Segnaposto numero diapositiva 5"/>
          <p:cNvSpPr>
            <a:spLocks noGrp="1" noChangeArrowheads="1"/>
          </p:cNvSpPr>
          <p:nvPr>
            <p:ph type="sldNum" sz="quarter" idx="12"/>
          </p:nvPr>
        </p:nvSpPr>
        <p:spPr>
          <a:ln/>
        </p:spPr>
        <p:txBody>
          <a:bodyPr/>
          <a:lstStyle>
            <a:lvl1pPr>
              <a:defRPr/>
            </a:lvl1pPr>
          </a:lstStyle>
          <a:p>
            <a:pPr>
              <a:defRPr/>
            </a:pPr>
            <a:fld id="{2985F9D5-4DD5-41A8-B931-129149A83301}" type="slidenum">
              <a:rPr lang="it-IT" altLang="en-US"/>
              <a:pPr>
                <a:defRPr/>
              </a:pPr>
              <a:t>‹#›</a:t>
            </a:fld>
            <a:endParaRPr lang="it-IT"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pPr>
              <a:defRPr/>
            </a:pPr>
            <a:fld id="{9A72EFD6-4994-4AAC-A4E9-87B34B5BABD0}"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5E67DB46-D5CD-4D51-B967-7472B33EC6AD}"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pPr>
              <a:defRPr/>
            </a:pPr>
            <a:fld id="{7A6B9293-4CB5-4985-8970-6BA108E141EA}"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8" name="Segnaposto piè di pagina 7"/>
          <p:cNvSpPr>
            <a:spLocks noGrp="1"/>
          </p:cNvSpPr>
          <p:nvPr>
            <p:ph type="ftr" sz="quarter" idx="11"/>
          </p:nvPr>
        </p:nvSpPr>
        <p:spPr/>
        <p:txBody>
          <a:bodyPr/>
          <a:lstStyle>
            <a:lvl1pPr>
              <a:defRPr/>
            </a:lvl1pPr>
          </a:lstStyle>
          <a:p>
            <a:pPr>
              <a:defRPr/>
            </a:pPr>
            <a:endParaRPr lang="it-IT" altLang="en-US"/>
          </a:p>
        </p:txBody>
      </p:sp>
      <p:sp>
        <p:nvSpPr>
          <p:cNvPr id="9" name="Segnaposto numero diapositiva 8"/>
          <p:cNvSpPr>
            <a:spLocks noGrp="1"/>
          </p:cNvSpPr>
          <p:nvPr>
            <p:ph type="sldNum" sz="quarter" idx="12"/>
          </p:nvPr>
        </p:nvSpPr>
        <p:spPr/>
        <p:txBody>
          <a:bodyPr/>
          <a:lstStyle>
            <a:lvl1pPr>
              <a:defRPr/>
            </a:lvl1pPr>
          </a:lstStyle>
          <a:p>
            <a:pPr>
              <a:defRPr/>
            </a:pPr>
            <a:fld id="{8FA634F6-40B8-4D2A-B76E-5A79D392AEBB}"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pPr>
              <a:defRPr/>
            </a:pPr>
            <a:fld id="{517EEEED-8D7A-4A16-BCE3-DD7D10D073F2}"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4" name="Segnaposto piè di pagina 3"/>
          <p:cNvSpPr>
            <a:spLocks noGrp="1"/>
          </p:cNvSpPr>
          <p:nvPr>
            <p:ph type="ftr" sz="quarter" idx="11"/>
          </p:nvPr>
        </p:nvSpPr>
        <p:spPr/>
        <p:txBody>
          <a:bodyPr/>
          <a:lstStyle>
            <a:lvl1pPr>
              <a:defRPr/>
            </a:lvl1pPr>
          </a:lstStyle>
          <a:p>
            <a:pPr>
              <a:defRPr/>
            </a:pPr>
            <a:endParaRPr lang="it-IT" altLang="en-US"/>
          </a:p>
        </p:txBody>
      </p:sp>
      <p:sp>
        <p:nvSpPr>
          <p:cNvPr id="5" name="Segnaposto numero diapositiva 4"/>
          <p:cNvSpPr>
            <a:spLocks noGrp="1"/>
          </p:cNvSpPr>
          <p:nvPr>
            <p:ph type="sldNum" sz="quarter" idx="12"/>
          </p:nvPr>
        </p:nvSpPr>
        <p:spPr/>
        <p:txBody>
          <a:bodyPr/>
          <a:lstStyle>
            <a:lvl1pPr>
              <a:defRPr/>
            </a:lvl1pPr>
          </a:lstStyle>
          <a:p>
            <a:pPr>
              <a:defRPr/>
            </a:pPr>
            <a:fld id="{244F7193-6629-4EEE-89F7-31B77C445F37}"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fld id="{9101E6DE-120D-4DFF-B1C3-4BAC0B5D8519}"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3" name="Segnaposto piè di pagina 2"/>
          <p:cNvSpPr>
            <a:spLocks noGrp="1"/>
          </p:cNvSpPr>
          <p:nvPr>
            <p:ph type="ftr" sz="quarter" idx="11"/>
          </p:nvPr>
        </p:nvSpPr>
        <p:spPr/>
        <p:txBody>
          <a:bodyPr/>
          <a:lstStyle>
            <a:lvl1pPr>
              <a:defRPr/>
            </a:lvl1pPr>
          </a:lstStyle>
          <a:p>
            <a:pPr>
              <a:defRPr/>
            </a:pPr>
            <a:endParaRPr lang="it-IT" altLang="en-US"/>
          </a:p>
        </p:txBody>
      </p:sp>
      <p:sp>
        <p:nvSpPr>
          <p:cNvPr id="4" name="Segnaposto numero diapositiva 3"/>
          <p:cNvSpPr>
            <a:spLocks noGrp="1"/>
          </p:cNvSpPr>
          <p:nvPr>
            <p:ph type="sldNum" sz="quarter" idx="12"/>
          </p:nvPr>
        </p:nvSpPr>
        <p:spPr/>
        <p:txBody>
          <a:bodyPr/>
          <a:lstStyle>
            <a:lvl1pPr>
              <a:defRPr/>
            </a:lvl1pPr>
          </a:lstStyle>
          <a:p>
            <a:pPr>
              <a:defRPr/>
            </a:pPr>
            <a:fld id="{67859918-CDF2-4413-9097-33E96EFDB9F3}"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A598E88E-D20E-4D9C-9C64-69516CBE0834}"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722627BB-1CA0-4731-BD36-4A20D9925D18}"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sym typeface="ＭＳ Ｐ明朝" charset="0"/>
            </a:endParaRP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C1C9D47A-0B9F-40B4-9B08-D1CDD0E3D57E}"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2131160D-EC82-4681-A05C-5BE3E045E18C}"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E9FD54C-FC3E-46D0-B1C2-05971A4D8637}"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D13EBEB6-61EC-43E1-A440-F4D3C307961F}"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057900" y="274638"/>
            <a:ext cx="1866900" cy="619918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5448300" cy="619918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EF9BC2E-625A-465B-9410-67F1774FCC2C}"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05705408-715E-4B5E-B575-9040B1A30647}"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43FFAC0A-F650-4092-B5E2-7CBA90428FD7}"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B7EDA7CB-FC1D-47EC-90BC-A3765777C85E}"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94DD688-19D1-4D11-B228-23F098202FAC}"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2C02F061-1FCA-43CA-BEAD-7D93256840E6}"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noChangeArrowheads="1"/>
          </p:cNvSpPr>
          <p:nvPr>
            <p:ph type="dt" sz="half" idx="10"/>
          </p:nvPr>
        </p:nvSpPr>
        <p:spPr>
          <a:ln/>
        </p:spPr>
        <p:txBody>
          <a:bodyPr/>
          <a:lstStyle>
            <a:lvl1pPr>
              <a:defRPr/>
            </a:lvl1pPr>
          </a:lstStyle>
          <a:p>
            <a:pPr>
              <a:defRPr/>
            </a:pPr>
            <a:fld id="{ED7C1932-3ED5-4A1F-BD53-C1BF227A8222}" type="datetime1">
              <a:rPr lang="it-IT" altLang="en-US"/>
              <a:pPr>
                <a:defRPr/>
              </a:pPr>
              <a:t>30/01/2015</a:t>
            </a:fld>
            <a:endParaRPr lang="it-IT" altLang="en-US"/>
          </a:p>
        </p:txBody>
      </p:sp>
      <p:sp>
        <p:nvSpPr>
          <p:cNvPr id="6" name="Segnaposto piè di pagina 4"/>
          <p:cNvSpPr>
            <a:spLocks noGrp="1" noChangeArrowheads="1"/>
          </p:cNvSpPr>
          <p:nvPr>
            <p:ph type="ftr" sz="quarter" idx="11"/>
          </p:nvPr>
        </p:nvSpPr>
        <p:spPr>
          <a:ln/>
        </p:spPr>
        <p:txBody>
          <a:bodyPr/>
          <a:lstStyle>
            <a:lvl1pPr>
              <a:defRPr/>
            </a:lvl1pPr>
          </a:lstStyle>
          <a:p>
            <a:pPr>
              <a:defRPr/>
            </a:pPr>
            <a:endParaRPr lang="it-IT" altLang="en-US"/>
          </a:p>
        </p:txBody>
      </p:sp>
      <p:sp>
        <p:nvSpPr>
          <p:cNvPr id="7" name="Segnaposto numero diapositiva 5"/>
          <p:cNvSpPr>
            <a:spLocks noGrp="1" noChangeArrowheads="1"/>
          </p:cNvSpPr>
          <p:nvPr>
            <p:ph type="sldNum" sz="quarter" idx="12"/>
          </p:nvPr>
        </p:nvSpPr>
        <p:spPr>
          <a:ln/>
        </p:spPr>
        <p:txBody>
          <a:bodyPr/>
          <a:lstStyle>
            <a:lvl1pPr>
              <a:defRPr/>
            </a:lvl1pPr>
          </a:lstStyle>
          <a:p>
            <a:pPr>
              <a:defRPr/>
            </a:pPr>
            <a:fld id="{1606820D-5085-497F-BA9A-DA40849B2D81}" type="slidenum">
              <a:rPr lang="it-IT" altLang="en-US"/>
              <a:pPr>
                <a:defRPr/>
              </a:pPr>
              <a:t>‹#›</a:t>
            </a:fld>
            <a:endParaRPr lang="it-IT"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74F1DEBE-2BE3-4CF4-884A-A1D5B909763F}"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894F4105-A7FB-4294-B572-A1D88E9705F4}"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pPr>
              <a:defRPr/>
            </a:pPr>
            <a:fld id="{2E29C2D1-D22D-4C34-A958-1B8AC8B56CBC}"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9274ADB2-5EC8-48C2-9D7A-8C44D7E10040}"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pPr>
              <a:defRPr/>
            </a:pPr>
            <a:fld id="{9992ED59-59BC-4AE2-93EF-1B59A9F60988}"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8" name="Segnaposto piè di pagina 7"/>
          <p:cNvSpPr>
            <a:spLocks noGrp="1"/>
          </p:cNvSpPr>
          <p:nvPr>
            <p:ph type="ftr" sz="quarter" idx="11"/>
          </p:nvPr>
        </p:nvSpPr>
        <p:spPr/>
        <p:txBody>
          <a:bodyPr/>
          <a:lstStyle>
            <a:lvl1pPr>
              <a:defRPr/>
            </a:lvl1pPr>
          </a:lstStyle>
          <a:p>
            <a:pPr>
              <a:defRPr/>
            </a:pPr>
            <a:endParaRPr lang="it-IT" altLang="en-US"/>
          </a:p>
        </p:txBody>
      </p:sp>
      <p:sp>
        <p:nvSpPr>
          <p:cNvPr id="9" name="Segnaposto numero diapositiva 8"/>
          <p:cNvSpPr>
            <a:spLocks noGrp="1"/>
          </p:cNvSpPr>
          <p:nvPr>
            <p:ph type="sldNum" sz="quarter" idx="12"/>
          </p:nvPr>
        </p:nvSpPr>
        <p:spPr/>
        <p:txBody>
          <a:bodyPr/>
          <a:lstStyle>
            <a:lvl1pPr>
              <a:defRPr/>
            </a:lvl1pPr>
          </a:lstStyle>
          <a:p>
            <a:pPr>
              <a:defRPr/>
            </a:pPr>
            <a:fld id="{7975ACA7-2937-4E22-9697-3D6C3CE399EF}"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pPr>
              <a:defRPr/>
            </a:pPr>
            <a:fld id="{A59FA599-2F28-42D4-A676-C364F8B8E337}"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4" name="Segnaposto piè di pagina 3"/>
          <p:cNvSpPr>
            <a:spLocks noGrp="1"/>
          </p:cNvSpPr>
          <p:nvPr>
            <p:ph type="ftr" sz="quarter" idx="11"/>
          </p:nvPr>
        </p:nvSpPr>
        <p:spPr/>
        <p:txBody>
          <a:bodyPr/>
          <a:lstStyle>
            <a:lvl1pPr>
              <a:defRPr/>
            </a:lvl1pPr>
          </a:lstStyle>
          <a:p>
            <a:pPr>
              <a:defRPr/>
            </a:pPr>
            <a:endParaRPr lang="it-IT" altLang="en-US"/>
          </a:p>
        </p:txBody>
      </p:sp>
      <p:sp>
        <p:nvSpPr>
          <p:cNvPr id="5" name="Segnaposto numero diapositiva 4"/>
          <p:cNvSpPr>
            <a:spLocks noGrp="1"/>
          </p:cNvSpPr>
          <p:nvPr>
            <p:ph type="sldNum" sz="quarter" idx="12"/>
          </p:nvPr>
        </p:nvSpPr>
        <p:spPr/>
        <p:txBody>
          <a:bodyPr/>
          <a:lstStyle>
            <a:lvl1pPr>
              <a:defRPr/>
            </a:lvl1pPr>
          </a:lstStyle>
          <a:p>
            <a:pPr>
              <a:defRPr/>
            </a:pPr>
            <a:fld id="{32EBD987-5AE8-4D18-B83D-F5B06CE35C23}"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fld id="{9B711C54-892A-4BCF-90C2-F9CEC543DE88}"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3" name="Segnaposto piè di pagina 2"/>
          <p:cNvSpPr>
            <a:spLocks noGrp="1"/>
          </p:cNvSpPr>
          <p:nvPr>
            <p:ph type="ftr" sz="quarter" idx="11"/>
          </p:nvPr>
        </p:nvSpPr>
        <p:spPr/>
        <p:txBody>
          <a:bodyPr/>
          <a:lstStyle>
            <a:lvl1pPr>
              <a:defRPr/>
            </a:lvl1pPr>
          </a:lstStyle>
          <a:p>
            <a:pPr>
              <a:defRPr/>
            </a:pPr>
            <a:endParaRPr lang="it-IT" altLang="en-US"/>
          </a:p>
        </p:txBody>
      </p:sp>
      <p:sp>
        <p:nvSpPr>
          <p:cNvPr id="4" name="Segnaposto numero diapositiva 3"/>
          <p:cNvSpPr>
            <a:spLocks noGrp="1"/>
          </p:cNvSpPr>
          <p:nvPr>
            <p:ph type="sldNum" sz="quarter" idx="12"/>
          </p:nvPr>
        </p:nvSpPr>
        <p:spPr/>
        <p:txBody>
          <a:bodyPr/>
          <a:lstStyle>
            <a:lvl1pPr>
              <a:defRPr/>
            </a:lvl1pPr>
          </a:lstStyle>
          <a:p>
            <a:pPr>
              <a:defRPr/>
            </a:pPr>
            <a:fld id="{FCD7A4DF-7884-4D6A-9715-7899BE63E3A4}"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ADB0A218-27FE-4541-9C38-95AE54A9BECD}"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383612C1-BCED-4747-8003-2F77E2D284EE}"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sym typeface="ＭＳ Ｐ明朝" charset="0"/>
            </a:endParaRP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39394B80-0E96-481A-BCF8-C8C2161CCBDF}"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A482C598-4D0F-4C67-A946-2FD5A01781DA}"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0E8ABC1-1F31-4A95-83B3-6EAEA6441366}"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8763A2FD-AB75-4BD1-B2AF-F946A70EFD83}"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057900" y="274638"/>
            <a:ext cx="1866900" cy="619918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5448300" cy="619918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2D60210-BA5F-4E3A-918D-FD2408BC4466}"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A33206AD-E5AA-4CAA-9A9E-C5C4376EE5E6}"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98F615ED-E365-4577-A171-509DC8C2816D}"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48161124-8ACE-4CB9-B410-EF9E767BF357}"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sym typeface="ＭＳ Ｐ明朝" charset="0"/>
            </a:endParaRP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noChangeArrowheads="1"/>
          </p:cNvSpPr>
          <p:nvPr>
            <p:ph type="dt" sz="half" idx="10"/>
          </p:nvPr>
        </p:nvSpPr>
        <p:spPr>
          <a:ln/>
        </p:spPr>
        <p:txBody>
          <a:bodyPr/>
          <a:lstStyle>
            <a:lvl1pPr>
              <a:defRPr/>
            </a:lvl1pPr>
          </a:lstStyle>
          <a:p>
            <a:pPr>
              <a:defRPr/>
            </a:pPr>
            <a:fld id="{8BB20F18-BFC7-481E-A1A5-16B45908F154}" type="datetime1">
              <a:rPr lang="it-IT" altLang="en-US"/>
              <a:pPr>
                <a:defRPr/>
              </a:pPr>
              <a:t>30/01/2015</a:t>
            </a:fld>
            <a:endParaRPr lang="it-IT" altLang="en-US"/>
          </a:p>
        </p:txBody>
      </p:sp>
      <p:sp>
        <p:nvSpPr>
          <p:cNvPr id="6" name="Segnaposto piè di pagina 4"/>
          <p:cNvSpPr>
            <a:spLocks noGrp="1" noChangeArrowheads="1"/>
          </p:cNvSpPr>
          <p:nvPr>
            <p:ph type="ftr" sz="quarter" idx="11"/>
          </p:nvPr>
        </p:nvSpPr>
        <p:spPr>
          <a:ln/>
        </p:spPr>
        <p:txBody>
          <a:bodyPr/>
          <a:lstStyle>
            <a:lvl1pPr>
              <a:defRPr/>
            </a:lvl1pPr>
          </a:lstStyle>
          <a:p>
            <a:pPr>
              <a:defRPr/>
            </a:pPr>
            <a:endParaRPr lang="it-IT" altLang="en-US"/>
          </a:p>
        </p:txBody>
      </p:sp>
      <p:sp>
        <p:nvSpPr>
          <p:cNvPr id="7" name="Segnaposto numero diapositiva 5"/>
          <p:cNvSpPr>
            <a:spLocks noGrp="1" noChangeArrowheads="1"/>
          </p:cNvSpPr>
          <p:nvPr>
            <p:ph type="sldNum" sz="quarter" idx="12"/>
          </p:nvPr>
        </p:nvSpPr>
        <p:spPr>
          <a:ln/>
        </p:spPr>
        <p:txBody>
          <a:bodyPr/>
          <a:lstStyle>
            <a:lvl1pPr>
              <a:defRPr/>
            </a:lvl1pPr>
          </a:lstStyle>
          <a:p>
            <a:pPr>
              <a:defRPr/>
            </a:pPr>
            <a:fld id="{F13C131A-3A9A-4BFA-B1A6-19665ABA0397}" type="slidenum">
              <a:rPr lang="it-IT" altLang="en-US"/>
              <a:pPr>
                <a:defRPr/>
              </a:pPr>
              <a:t>‹#›</a:t>
            </a:fld>
            <a:endParaRPr lang="it-IT"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4C0BD26-108A-4275-9E3E-0A6DA6ED340A}"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F20225F6-0DE2-46F4-B64A-7F313F5A1BD0}"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2F96BB35-73AB-4097-890C-50F83C34B617}"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90712DDC-4E8C-4A38-8F43-5D607CEB8019}"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pPr>
              <a:defRPr/>
            </a:pPr>
            <a:fld id="{C1DDEF98-DFA3-409F-B27A-E25EAA7FD724}"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42512A06-EF33-49D6-9E25-D8B16BB5D11A}"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pPr>
              <a:defRPr/>
            </a:pPr>
            <a:fld id="{5DED15B2-AE41-453F-883C-F6D02BCBBDC3}"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8" name="Segnaposto piè di pagina 7"/>
          <p:cNvSpPr>
            <a:spLocks noGrp="1"/>
          </p:cNvSpPr>
          <p:nvPr>
            <p:ph type="ftr" sz="quarter" idx="11"/>
          </p:nvPr>
        </p:nvSpPr>
        <p:spPr/>
        <p:txBody>
          <a:bodyPr/>
          <a:lstStyle>
            <a:lvl1pPr>
              <a:defRPr/>
            </a:lvl1pPr>
          </a:lstStyle>
          <a:p>
            <a:pPr>
              <a:defRPr/>
            </a:pPr>
            <a:endParaRPr lang="it-IT" altLang="en-US"/>
          </a:p>
        </p:txBody>
      </p:sp>
      <p:sp>
        <p:nvSpPr>
          <p:cNvPr id="9" name="Segnaposto numero diapositiva 8"/>
          <p:cNvSpPr>
            <a:spLocks noGrp="1"/>
          </p:cNvSpPr>
          <p:nvPr>
            <p:ph type="sldNum" sz="quarter" idx="12"/>
          </p:nvPr>
        </p:nvSpPr>
        <p:spPr/>
        <p:txBody>
          <a:bodyPr/>
          <a:lstStyle>
            <a:lvl1pPr>
              <a:defRPr/>
            </a:lvl1pPr>
          </a:lstStyle>
          <a:p>
            <a:pPr>
              <a:defRPr/>
            </a:pPr>
            <a:fld id="{0DC689BF-5179-46E3-81F9-A1A15642223E}"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pPr>
              <a:defRPr/>
            </a:pPr>
            <a:fld id="{97DDA9F1-AB4C-45B2-AE87-44462EEC1CFF}"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4" name="Segnaposto piè di pagina 3"/>
          <p:cNvSpPr>
            <a:spLocks noGrp="1"/>
          </p:cNvSpPr>
          <p:nvPr>
            <p:ph type="ftr" sz="quarter" idx="11"/>
          </p:nvPr>
        </p:nvSpPr>
        <p:spPr/>
        <p:txBody>
          <a:bodyPr/>
          <a:lstStyle>
            <a:lvl1pPr>
              <a:defRPr/>
            </a:lvl1pPr>
          </a:lstStyle>
          <a:p>
            <a:pPr>
              <a:defRPr/>
            </a:pPr>
            <a:endParaRPr lang="it-IT" altLang="en-US"/>
          </a:p>
        </p:txBody>
      </p:sp>
      <p:sp>
        <p:nvSpPr>
          <p:cNvPr id="5" name="Segnaposto numero diapositiva 4"/>
          <p:cNvSpPr>
            <a:spLocks noGrp="1"/>
          </p:cNvSpPr>
          <p:nvPr>
            <p:ph type="sldNum" sz="quarter" idx="12"/>
          </p:nvPr>
        </p:nvSpPr>
        <p:spPr/>
        <p:txBody>
          <a:bodyPr/>
          <a:lstStyle>
            <a:lvl1pPr>
              <a:defRPr/>
            </a:lvl1pPr>
          </a:lstStyle>
          <a:p>
            <a:pPr>
              <a:defRPr/>
            </a:pPr>
            <a:fld id="{DA96C117-53C4-4746-BEE3-CD52FA161BDE}"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fld id="{DE73A3EC-040A-4610-B67C-964E83212C23}"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3" name="Segnaposto piè di pagina 2"/>
          <p:cNvSpPr>
            <a:spLocks noGrp="1"/>
          </p:cNvSpPr>
          <p:nvPr>
            <p:ph type="ftr" sz="quarter" idx="11"/>
          </p:nvPr>
        </p:nvSpPr>
        <p:spPr/>
        <p:txBody>
          <a:bodyPr/>
          <a:lstStyle>
            <a:lvl1pPr>
              <a:defRPr/>
            </a:lvl1pPr>
          </a:lstStyle>
          <a:p>
            <a:pPr>
              <a:defRPr/>
            </a:pPr>
            <a:endParaRPr lang="it-IT" altLang="en-US"/>
          </a:p>
        </p:txBody>
      </p:sp>
      <p:sp>
        <p:nvSpPr>
          <p:cNvPr id="4" name="Segnaposto numero diapositiva 3"/>
          <p:cNvSpPr>
            <a:spLocks noGrp="1"/>
          </p:cNvSpPr>
          <p:nvPr>
            <p:ph type="sldNum" sz="quarter" idx="12"/>
          </p:nvPr>
        </p:nvSpPr>
        <p:spPr/>
        <p:txBody>
          <a:bodyPr/>
          <a:lstStyle>
            <a:lvl1pPr>
              <a:defRPr/>
            </a:lvl1pPr>
          </a:lstStyle>
          <a:p>
            <a:pPr>
              <a:defRPr/>
            </a:pPr>
            <a:fld id="{95CE4902-2455-4DE4-BC68-02CAB6BDCAF4}"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D69BA6F4-E6F3-4AF9-B625-61BCE9FF794A}"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554586A4-13FD-4A59-96FD-F2E7701A6409}"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sym typeface="ＭＳ Ｐ明朝" charset="0"/>
            </a:endParaRP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4C50600A-47C9-428E-B282-C67835475E35}"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6" name="Segnaposto piè di pagina 5"/>
          <p:cNvSpPr>
            <a:spLocks noGrp="1"/>
          </p:cNvSpPr>
          <p:nvPr>
            <p:ph type="ftr" sz="quarter" idx="11"/>
          </p:nvPr>
        </p:nvSpPr>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p:txBody>
          <a:bodyPr/>
          <a:lstStyle>
            <a:lvl1pPr>
              <a:defRPr/>
            </a:lvl1pPr>
          </a:lstStyle>
          <a:p>
            <a:pPr>
              <a:defRPr/>
            </a:pPr>
            <a:fld id="{86C5A73B-640E-4C56-AA2A-9AF2C12726DF}"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6CDB580-EB14-4261-B0A7-36A9C9F52843}"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2433C6E1-F9B8-4033-AC58-D645E0370A31}"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057900" y="274638"/>
            <a:ext cx="1866900" cy="619918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5448300" cy="619918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FF8C7FA-8CF8-4DC5-8209-B0DA5FF82B2A}" type="datetime1">
              <a:rPr lang="it-IT" altLang="en-US"/>
              <a:pPr>
                <a:defRPr/>
              </a:pPr>
              <a:t>30/01/2015</a:t>
            </a:fld>
            <a:endParaRPr lang="it-IT" altLang="en-US" sz="1800">
              <a:solidFill>
                <a:schemeClr val="tx1"/>
              </a:solidFill>
              <a:latin typeface="Arial" pitchFamily="34" charset="0"/>
              <a:sym typeface="Arial" pitchFamily="34" charset="0"/>
            </a:endParaRPr>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91DDC475-95E2-4FA5-B58F-6EFBB11B8C46}" type="slidenum">
              <a:rPr lang="it-IT" altLang="en-US"/>
              <a:pPr>
                <a:defRPr/>
              </a:pPr>
              <a:t>‹#›</a:t>
            </a:fld>
            <a:endParaRPr lang="it-IT" altLang="en-US" sz="1800" b="0">
              <a:solidFill>
                <a:schemeClr val="tx1"/>
              </a:solidFill>
              <a:latin typeface="Arial" pitchFamily="34" charset="0"/>
              <a:sym typeface="Arial"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Connettore 1 15"/>
          <p:cNvSpPr>
            <a:spLocks noChangeShapeType="1"/>
          </p:cNvSpPr>
          <p:nvPr/>
        </p:nvSpPr>
        <p:spPr bwMode="auto">
          <a:xfrm>
            <a:off x="8763000" y="0"/>
            <a:ext cx="0" cy="6858000"/>
          </a:xfrm>
          <a:prstGeom prst="line">
            <a:avLst/>
          </a:prstGeom>
          <a:noFill/>
          <a:ln w="38100">
            <a:solidFill>
              <a:srgbClr val="EDD7AB">
                <a:alpha val="81175"/>
              </a:srgbClr>
            </a:solidFill>
            <a:round/>
            <a:headEnd/>
            <a:tailEnd/>
          </a:ln>
        </p:spPr>
        <p:txBody>
          <a:bodyPr/>
          <a:lstStyle/>
          <a:p>
            <a:pPr>
              <a:defRPr/>
            </a:pPr>
            <a:endParaRPr lang="it-IT"/>
          </a:p>
        </p:txBody>
      </p:sp>
      <p:sp>
        <p:nvSpPr>
          <p:cNvPr id="1027" name="Connettore 1 6"/>
          <p:cNvSpPr>
            <a:spLocks noChangeShapeType="1"/>
          </p:cNvSpPr>
          <p:nvPr/>
        </p:nvSpPr>
        <p:spPr bwMode="auto">
          <a:xfrm>
            <a:off x="76200" y="0"/>
            <a:ext cx="0" cy="6858000"/>
          </a:xfrm>
          <a:prstGeom prst="line">
            <a:avLst/>
          </a:prstGeom>
          <a:noFill/>
          <a:ln w="57150" cmpd="thickThin">
            <a:solidFill>
              <a:srgbClr val="EDD7AB"/>
            </a:solidFill>
            <a:round/>
            <a:headEnd/>
            <a:tailEnd/>
          </a:ln>
        </p:spPr>
        <p:txBody>
          <a:bodyPr/>
          <a:lstStyle/>
          <a:p>
            <a:pPr>
              <a:defRPr/>
            </a:pPr>
            <a:endParaRPr lang="it-IT"/>
          </a:p>
        </p:txBody>
      </p:sp>
      <p:sp>
        <p:nvSpPr>
          <p:cNvPr id="1028" name="Connettore 1 8"/>
          <p:cNvSpPr>
            <a:spLocks noChangeShapeType="1"/>
          </p:cNvSpPr>
          <p:nvPr/>
        </p:nvSpPr>
        <p:spPr bwMode="auto">
          <a:xfrm>
            <a:off x="8991600" y="0"/>
            <a:ext cx="0" cy="6858000"/>
          </a:xfrm>
          <a:prstGeom prst="line">
            <a:avLst/>
          </a:prstGeom>
          <a:noFill/>
          <a:ln w="19050">
            <a:solidFill>
              <a:schemeClr val="accent1"/>
            </a:solidFill>
            <a:round/>
            <a:headEnd/>
            <a:tailEnd/>
          </a:ln>
        </p:spPr>
        <p:txBody>
          <a:bodyPr/>
          <a:lstStyle/>
          <a:p>
            <a:pPr>
              <a:defRPr/>
            </a:pPr>
            <a:endParaRPr lang="it-IT"/>
          </a:p>
        </p:txBody>
      </p:sp>
      <p:sp>
        <p:nvSpPr>
          <p:cNvPr id="1029" name="Rettangolo 9"/>
          <p:cNvSpPr>
            <a:spLocks noChangeArrowheads="1"/>
          </p:cNvSpPr>
          <p:nvPr/>
        </p:nvSpPr>
        <p:spPr bwMode="auto">
          <a:xfrm>
            <a:off x="8839200" y="0"/>
            <a:ext cx="304800" cy="6858000"/>
          </a:xfrm>
          <a:prstGeom prst="rect">
            <a:avLst/>
          </a:prstGeom>
          <a:solidFill>
            <a:srgbClr val="EDD7AB">
              <a:alpha val="87057"/>
            </a:srgbClr>
          </a:solidFill>
          <a:ln>
            <a:noFill/>
          </a:ln>
          <a:extLst/>
        </p:spPr>
        <p:txBody>
          <a:bodyPr anchor="ctr"/>
          <a:lstStyle>
            <a:lvl1pPr eaLnBrk="0" hangingPunct="0">
              <a:defRPr>
                <a:solidFill>
                  <a:schemeClr val="tx1"/>
                </a:solidFill>
                <a:latin typeface="Comic Sans MS" pitchFamily="66" charset="0"/>
                <a:ea typeface="SimSun" pitchFamily="2" charset="-122"/>
              </a:defRPr>
            </a:lvl1pPr>
            <a:lvl2pPr marL="742950" indent="-285750" eaLnBrk="0" hangingPunct="0">
              <a:defRPr>
                <a:solidFill>
                  <a:schemeClr val="tx1"/>
                </a:solidFill>
                <a:latin typeface="Comic Sans MS" pitchFamily="66" charset="0"/>
                <a:ea typeface="SimSun" pitchFamily="2" charset="-122"/>
              </a:defRPr>
            </a:lvl2pPr>
            <a:lvl3pPr marL="1143000" indent="-228600" eaLnBrk="0" hangingPunct="0">
              <a:defRPr>
                <a:solidFill>
                  <a:schemeClr val="tx1"/>
                </a:solidFill>
                <a:latin typeface="Comic Sans MS" pitchFamily="66" charset="0"/>
                <a:ea typeface="SimSun" pitchFamily="2" charset="-122"/>
              </a:defRPr>
            </a:lvl3pPr>
            <a:lvl4pPr marL="1600200" indent="-228600" eaLnBrk="0" hangingPunct="0">
              <a:defRPr>
                <a:solidFill>
                  <a:schemeClr val="tx1"/>
                </a:solidFill>
                <a:latin typeface="Comic Sans MS" pitchFamily="66" charset="0"/>
                <a:ea typeface="SimSun" pitchFamily="2" charset="-122"/>
              </a:defRPr>
            </a:lvl4pPr>
            <a:lvl5pPr marL="2057400" indent="-228600" eaLnBrk="0" hangingPunct="0">
              <a:defRPr>
                <a:solidFill>
                  <a:schemeClr val="tx1"/>
                </a:solidFill>
                <a:latin typeface="Comic Sans MS" pitchFamily="66" charset="0"/>
                <a:ea typeface="SimSun" pitchFamily="2" charset="-122"/>
              </a:defRPr>
            </a:lvl5pPr>
            <a:lvl6pPr marL="2514600" indent="-228600" eaLnBrk="0" fontAlgn="base" hangingPunct="0">
              <a:spcBef>
                <a:spcPct val="0"/>
              </a:spcBef>
              <a:spcAft>
                <a:spcPct val="0"/>
              </a:spcAft>
              <a:defRPr>
                <a:solidFill>
                  <a:schemeClr val="tx1"/>
                </a:solidFill>
                <a:latin typeface="Comic Sans MS" pitchFamily="66" charset="0"/>
                <a:ea typeface="SimSun" pitchFamily="2" charset="-122"/>
              </a:defRPr>
            </a:lvl6pPr>
            <a:lvl7pPr marL="2971800" indent="-228600" eaLnBrk="0" fontAlgn="base" hangingPunct="0">
              <a:spcBef>
                <a:spcPct val="0"/>
              </a:spcBef>
              <a:spcAft>
                <a:spcPct val="0"/>
              </a:spcAft>
              <a:defRPr>
                <a:solidFill>
                  <a:schemeClr val="tx1"/>
                </a:solidFill>
                <a:latin typeface="Comic Sans MS" pitchFamily="66" charset="0"/>
                <a:ea typeface="SimSun" pitchFamily="2" charset="-122"/>
              </a:defRPr>
            </a:lvl7pPr>
            <a:lvl8pPr marL="3429000" indent="-228600" eaLnBrk="0" fontAlgn="base" hangingPunct="0">
              <a:spcBef>
                <a:spcPct val="0"/>
              </a:spcBef>
              <a:spcAft>
                <a:spcPct val="0"/>
              </a:spcAft>
              <a:defRPr>
                <a:solidFill>
                  <a:schemeClr val="tx1"/>
                </a:solidFill>
                <a:latin typeface="Comic Sans MS" pitchFamily="66" charset="0"/>
                <a:ea typeface="SimSun" pitchFamily="2" charset="-122"/>
              </a:defRPr>
            </a:lvl8pPr>
            <a:lvl9pPr marL="3886200" indent="-228600" eaLnBrk="0" fontAlgn="base" hangingPunct="0">
              <a:spcBef>
                <a:spcPct val="0"/>
              </a:spcBef>
              <a:spcAft>
                <a:spcPct val="0"/>
              </a:spcAft>
              <a:defRPr>
                <a:solidFill>
                  <a:schemeClr val="tx1"/>
                </a:solidFill>
                <a:latin typeface="Comic Sans MS" pitchFamily="66" charset="0"/>
                <a:ea typeface="SimSun" pitchFamily="2" charset="-122"/>
              </a:defRPr>
            </a:lvl9pPr>
          </a:lstStyle>
          <a:p>
            <a:pPr algn="ctr" eaLnBrk="1" hangingPunct="1">
              <a:defRPr/>
            </a:pPr>
            <a:endParaRPr lang="it-IT" altLang="en-US" smtClean="0">
              <a:solidFill>
                <a:srgbClr val="FFFFFF"/>
              </a:solidFill>
              <a:latin typeface="Calibri" pitchFamily="34" charset="0"/>
              <a:sym typeface="Century Schoolbook" pitchFamily="18" charset="0"/>
            </a:endParaRPr>
          </a:p>
        </p:txBody>
      </p:sp>
      <p:sp>
        <p:nvSpPr>
          <p:cNvPr id="1030" name="Connettore 1 10"/>
          <p:cNvSpPr>
            <a:spLocks noChangeShapeType="1"/>
          </p:cNvSpPr>
          <p:nvPr/>
        </p:nvSpPr>
        <p:spPr bwMode="auto">
          <a:xfrm>
            <a:off x="8915400" y="0"/>
            <a:ext cx="0" cy="6858000"/>
          </a:xfrm>
          <a:prstGeom prst="line">
            <a:avLst/>
          </a:prstGeom>
          <a:noFill/>
          <a:ln w="9525">
            <a:solidFill>
              <a:schemeClr val="accent1"/>
            </a:solidFill>
            <a:round/>
            <a:headEnd/>
            <a:tailEnd/>
          </a:ln>
        </p:spPr>
        <p:txBody>
          <a:bodyPr/>
          <a:lstStyle/>
          <a:p>
            <a:pPr>
              <a:defRPr/>
            </a:pPr>
            <a:endParaRPr lang="it-IT"/>
          </a:p>
        </p:txBody>
      </p:sp>
      <p:sp>
        <p:nvSpPr>
          <p:cNvPr id="1031" name="Ovale 11"/>
          <p:cNvSpPr>
            <a:spLocks noChangeArrowheads="1"/>
          </p:cNvSpPr>
          <p:nvPr/>
        </p:nvSpPr>
        <p:spPr bwMode="auto">
          <a:xfrm>
            <a:off x="8156575" y="5715000"/>
            <a:ext cx="549275" cy="549275"/>
          </a:xfrm>
          <a:prstGeom prst="ellipse">
            <a:avLst/>
          </a:prstGeom>
          <a:solidFill>
            <a:schemeClr val="accent1"/>
          </a:solidFill>
          <a:ln>
            <a:noFill/>
          </a:ln>
          <a:extLst/>
        </p:spPr>
        <p:txBody>
          <a:bodyPr anchor="ctr"/>
          <a:lstStyle>
            <a:lvl1pPr eaLnBrk="0" hangingPunct="0">
              <a:defRPr>
                <a:solidFill>
                  <a:schemeClr val="tx1"/>
                </a:solidFill>
                <a:latin typeface="Comic Sans MS" pitchFamily="66" charset="0"/>
                <a:ea typeface="SimSun" pitchFamily="2" charset="-122"/>
              </a:defRPr>
            </a:lvl1pPr>
            <a:lvl2pPr marL="742950" indent="-285750" eaLnBrk="0" hangingPunct="0">
              <a:defRPr>
                <a:solidFill>
                  <a:schemeClr val="tx1"/>
                </a:solidFill>
                <a:latin typeface="Comic Sans MS" pitchFamily="66" charset="0"/>
                <a:ea typeface="SimSun" pitchFamily="2" charset="-122"/>
              </a:defRPr>
            </a:lvl2pPr>
            <a:lvl3pPr marL="1143000" indent="-228600" eaLnBrk="0" hangingPunct="0">
              <a:defRPr>
                <a:solidFill>
                  <a:schemeClr val="tx1"/>
                </a:solidFill>
                <a:latin typeface="Comic Sans MS" pitchFamily="66" charset="0"/>
                <a:ea typeface="SimSun" pitchFamily="2" charset="-122"/>
              </a:defRPr>
            </a:lvl3pPr>
            <a:lvl4pPr marL="1600200" indent="-228600" eaLnBrk="0" hangingPunct="0">
              <a:defRPr>
                <a:solidFill>
                  <a:schemeClr val="tx1"/>
                </a:solidFill>
                <a:latin typeface="Comic Sans MS" pitchFamily="66" charset="0"/>
                <a:ea typeface="SimSun" pitchFamily="2" charset="-122"/>
              </a:defRPr>
            </a:lvl4pPr>
            <a:lvl5pPr marL="2057400" indent="-228600" eaLnBrk="0" hangingPunct="0">
              <a:defRPr>
                <a:solidFill>
                  <a:schemeClr val="tx1"/>
                </a:solidFill>
                <a:latin typeface="Comic Sans MS" pitchFamily="66" charset="0"/>
                <a:ea typeface="SimSun" pitchFamily="2" charset="-122"/>
              </a:defRPr>
            </a:lvl5pPr>
            <a:lvl6pPr marL="2514600" indent="-228600" eaLnBrk="0" fontAlgn="base" hangingPunct="0">
              <a:spcBef>
                <a:spcPct val="0"/>
              </a:spcBef>
              <a:spcAft>
                <a:spcPct val="0"/>
              </a:spcAft>
              <a:defRPr>
                <a:solidFill>
                  <a:schemeClr val="tx1"/>
                </a:solidFill>
                <a:latin typeface="Comic Sans MS" pitchFamily="66" charset="0"/>
                <a:ea typeface="SimSun" pitchFamily="2" charset="-122"/>
              </a:defRPr>
            </a:lvl6pPr>
            <a:lvl7pPr marL="2971800" indent="-228600" eaLnBrk="0" fontAlgn="base" hangingPunct="0">
              <a:spcBef>
                <a:spcPct val="0"/>
              </a:spcBef>
              <a:spcAft>
                <a:spcPct val="0"/>
              </a:spcAft>
              <a:defRPr>
                <a:solidFill>
                  <a:schemeClr val="tx1"/>
                </a:solidFill>
                <a:latin typeface="Comic Sans MS" pitchFamily="66" charset="0"/>
                <a:ea typeface="SimSun" pitchFamily="2" charset="-122"/>
              </a:defRPr>
            </a:lvl7pPr>
            <a:lvl8pPr marL="3429000" indent="-228600" eaLnBrk="0" fontAlgn="base" hangingPunct="0">
              <a:spcBef>
                <a:spcPct val="0"/>
              </a:spcBef>
              <a:spcAft>
                <a:spcPct val="0"/>
              </a:spcAft>
              <a:defRPr>
                <a:solidFill>
                  <a:schemeClr val="tx1"/>
                </a:solidFill>
                <a:latin typeface="Comic Sans MS" pitchFamily="66" charset="0"/>
                <a:ea typeface="SimSun" pitchFamily="2" charset="-122"/>
              </a:defRPr>
            </a:lvl8pPr>
            <a:lvl9pPr marL="3886200" indent="-228600" eaLnBrk="0" fontAlgn="base" hangingPunct="0">
              <a:spcBef>
                <a:spcPct val="0"/>
              </a:spcBef>
              <a:spcAft>
                <a:spcPct val="0"/>
              </a:spcAft>
              <a:defRPr>
                <a:solidFill>
                  <a:schemeClr val="tx1"/>
                </a:solidFill>
                <a:latin typeface="Comic Sans MS" pitchFamily="66" charset="0"/>
                <a:ea typeface="SimSun" pitchFamily="2" charset="-122"/>
              </a:defRPr>
            </a:lvl9pPr>
          </a:lstStyle>
          <a:p>
            <a:pPr algn="ctr" eaLnBrk="1" hangingPunct="1">
              <a:defRPr/>
            </a:pPr>
            <a:endParaRPr lang="it-IT" altLang="en-US" smtClean="0">
              <a:solidFill>
                <a:srgbClr val="FFFFFF"/>
              </a:solidFill>
              <a:latin typeface="Calibri" pitchFamily="34" charset="0"/>
              <a:sym typeface="Century Schoolbook" pitchFamily="18" charset="0"/>
            </a:endParaRPr>
          </a:p>
        </p:txBody>
      </p:sp>
      <p:sp>
        <p:nvSpPr>
          <p:cNvPr id="1032" name="Segnaposto titolo 21"/>
          <p:cNvSpPr>
            <a:spLocks noGrp="1" noChangeArrowheads="1"/>
          </p:cNvSpPr>
          <p:nvPr>
            <p:ph type="title" idx="4294967295"/>
          </p:nvPr>
        </p:nvSpPr>
        <p:spPr bwMode="auto">
          <a:xfrm>
            <a:off x="457200" y="274638"/>
            <a:ext cx="7467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ltLang="it-IT" smtClean="0">
                <a:sym typeface="MS PMincho" pitchFamily="18" charset="-128"/>
              </a:rPr>
              <a:t>Fare clic per modificare lo stile del titolo</a:t>
            </a:r>
          </a:p>
        </p:txBody>
      </p:sp>
      <p:sp>
        <p:nvSpPr>
          <p:cNvPr id="1033" name="Segnaposto testo 12"/>
          <p:cNvSpPr>
            <a:spLocks noGrp="1" noChangeArrowheads="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sym typeface="MS PMincho" pitchFamily="18" charset="-128"/>
              </a:rPr>
              <a:t>Fare clic per modificare stili del testo dello schema</a:t>
            </a:r>
          </a:p>
          <a:p>
            <a:pPr lvl="1"/>
            <a:r>
              <a:rPr lang="it-IT" altLang="it-IT" smtClean="0">
                <a:sym typeface="MS PMincho" pitchFamily="18" charset="-128"/>
              </a:rPr>
              <a:t>Secondo livello</a:t>
            </a:r>
          </a:p>
          <a:p>
            <a:pPr lvl="2"/>
            <a:r>
              <a:rPr lang="it-IT" altLang="it-IT" smtClean="0">
                <a:sym typeface="MS PMincho" pitchFamily="18" charset="-128"/>
              </a:rPr>
              <a:t>Terzo livello</a:t>
            </a:r>
          </a:p>
          <a:p>
            <a:pPr lvl="3"/>
            <a:r>
              <a:rPr lang="it-IT" altLang="it-IT" smtClean="0">
                <a:sym typeface="MS PMincho" pitchFamily="18" charset="-128"/>
              </a:rPr>
              <a:t>Quarto livello</a:t>
            </a:r>
          </a:p>
          <a:p>
            <a:pPr lvl="4"/>
            <a:r>
              <a:rPr lang="it-IT" altLang="it-IT" smtClean="0">
                <a:sym typeface="MS PMincho" pitchFamily="18" charset="-128"/>
              </a:rPr>
              <a:t>Quinto livello</a:t>
            </a:r>
          </a:p>
        </p:txBody>
      </p:sp>
      <p:sp>
        <p:nvSpPr>
          <p:cNvPr id="1034" name="Segnaposto data 3"/>
          <p:cNvSpPr>
            <a:spLocks noGrp="1" noChangeArrowheads="1"/>
          </p:cNvSpPr>
          <p:nvPr>
            <p:ph type="dt" sz="half" idx="2"/>
          </p:nvPr>
        </p:nvSpPr>
        <p:spPr bwMode="auto">
          <a:xfrm rot="5400000">
            <a:off x="7587457" y="1081881"/>
            <a:ext cx="2011362"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mn-lt"/>
                <a:ea typeface="SimSun" charset="-122"/>
                <a:sym typeface="ＭＳ Ｐ明朝" charset="0"/>
              </a:defRPr>
            </a:lvl1pPr>
          </a:lstStyle>
          <a:p>
            <a:pPr>
              <a:defRPr/>
            </a:pPr>
            <a:fld id="{58ADC7CB-6536-4E83-8486-79FF8EB2A335}" type="datetime1">
              <a:rPr lang="it-IT" altLang="en-US"/>
              <a:pPr>
                <a:defRPr/>
              </a:pPr>
              <a:t>30/01/2015</a:t>
            </a:fld>
            <a:endParaRPr lang="it-IT" altLang="en-US"/>
          </a:p>
        </p:txBody>
      </p:sp>
      <p:sp>
        <p:nvSpPr>
          <p:cNvPr id="1035" name="Segnaposto piè di pagina 4"/>
          <p:cNvSpPr>
            <a:spLocks noGrp="1" noChangeArrowheads="1"/>
          </p:cNvSpPr>
          <p:nvPr>
            <p:ph type="ftr" sz="quarter" idx="3"/>
          </p:nvPr>
        </p:nvSpPr>
        <p:spPr bwMode="auto">
          <a:xfrm rot="5400000">
            <a:off x="6989763" y="3736975"/>
            <a:ext cx="3200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chemeClr val="tx2"/>
                </a:solidFill>
                <a:latin typeface="+mn-lt"/>
                <a:ea typeface="SimSun" charset="-122"/>
                <a:sym typeface="ＭＳ Ｐ明朝" charset="0"/>
              </a:defRPr>
            </a:lvl1pPr>
          </a:lstStyle>
          <a:p>
            <a:pPr>
              <a:defRPr/>
            </a:pPr>
            <a:endParaRPr lang="it-IT" altLang="en-US"/>
          </a:p>
        </p:txBody>
      </p:sp>
      <p:sp>
        <p:nvSpPr>
          <p:cNvPr id="1036" name="Segnaposto numero diapositiva 5"/>
          <p:cNvSpPr>
            <a:spLocks noGrp="1" noChangeArrowheads="1"/>
          </p:cNvSpPr>
          <p:nvPr>
            <p:ph type="sldNum" sz="quarter" idx="4"/>
          </p:nvPr>
        </p:nvSpPr>
        <p:spPr bwMode="auto">
          <a:xfrm>
            <a:off x="8129588" y="5734050"/>
            <a:ext cx="609600"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mn-lt"/>
                <a:ea typeface="SimSun" charset="-122"/>
                <a:sym typeface="ＭＳ Ｐ明朝" charset="0"/>
              </a:defRPr>
            </a:lvl1pPr>
          </a:lstStyle>
          <a:p>
            <a:pPr>
              <a:defRPr/>
            </a:pPr>
            <a:fld id="{398F5146-A8D4-4B27-9540-DD27FFBDD814}" type="slidenum">
              <a:rPr lang="it-IT" altLang="en-US"/>
              <a:pPr>
                <a:defRPr/>
              </a:pPr>
              <a:t>‹#›</a:t>
            </a:fld>
            <a:endParaRPr lang="it-IT" altLang="en-US"/>
          </a:p>
        </p:txBody>
      </p:sp>
    </p:spTree>
  </p:cSld>
  <p:clrMap bg1="lt1" tx1="dk1" bg2="lt2" tx2="dk2" accent1="accent1" accent2="accent2" accent3="accent3" accent4="accent4" accent5="accent5" accent6="accent6" hlink="hlink" folHlink="folHlink"/>
  <p:sldLayoutIdLst>
    <p:sldLayoutId id="2147484797" r:id="rId1"/>
    <p:sldLayoutId id="2147484798" r:id="rId2"/>
    <p:sldLayoutId id="2147484799" r:id="rId3"/>
    <p:sldLayoutId id="2147484800" r:id="rId4"/>
    <p:sldLayoutId id="2147484801" r:id="rId5"/>
    <p:sldLayoutId id="2147484802" r:id="rId6"/>
    <p:sldLayoutId id="2147484803" r:id="rId7"/>
    <p:sldLayoutId id="2147484804" r:id="rId8"/>
    <p:sldLayoutId id="2147484805" r:id="rId9"/>
    <p:sldLayoutId id="2147484806" r:id="rId10"/>
    <p:sldLayoutId id="2147484807" r:id="rId11"/>
  </p:sldLayoutIdLst>
  <p:txStyles>
    <p:titleStyle>
      <a:lvl1pPr algn="l" rtl="0" eaLnBrk="0" fontAlgn="base" hangingPunct="0">
        <a:spcBef>
          <a:spcPct val="0"/>
        </a:spcBef>
        <a:spcAft>
          <a:spcPct val="0"/>
        </a:spcAft>
        <a:defRPr sz="3000">
          <a:solidFill>
            <a:schemeClr val="tx2"/>
          </a:solidFill>
          <a:latin typeface="+mj-lt"/>
          <a:ea typeface="+mj-ea"/>
          <a:cs typeface="+mj-cs"/>
          <a:sym typeface="MS PMincho" pitchFamily="18" charset="-128"/>
        </a:defRPr>
      </a:lvl1pPr>
      <a:lvl2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2pPr>
      <a:lvl3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3pPr>
      <a:lvl4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4pPr>
      <a:lvl5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5pPr>
      <a:lvl6pPr marL="4572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6pPr>
      <a:lvl7pPr marL="9144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7pPr>
      <a:lvl8pPr marL="13716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8pPr>
      <a:lvl9pPr marL="18288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9pPr>
    </p:titleStyle>
    <p:bodyStyle>
      <a:lvl1pPr marL="273050" indent="-273050" algn="l" defTabSz="0" rtl="0" eaLnBrk="0" fontAlgn="base" hangingPunct="0">
        <a:spcBef>
          <a:spcPts val="600"/>
        </a:spcBef>
        <a:spcAft>
          <a:spcPct val="0"/>
        </a:spcAft>
        <a:buClr>
          <a:schemeClr val="accent1"/>
        </a:buClr>
        <a:buSzPct val="70000"/>
        <a:buFont typeface="Wingdings" pitchFamily="2" charset="2"/>
        <a:buChar char=""/>
        <a:defRPr sz="2400">
          <a:solidFill>
            <a:schemeClr val="tx1"/>
          </a:solidFill>
          <a:latin typeface="+mn-lt"/>
          <a:ea typeface="+mn-ea"/>
          <a:cs typeface="+mn-cs"/>
          <a:sym typeface="MS PMincho" pitchFamily="18" charset="-128"/>
        </a:defRPr>
      </a:lvl1pPr>
      <a:lvl2pPr marL="639763" indent="-271463" algn="l" defTabSz="0"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sym typeface="MS PMincho" pitchFamily="18" charset="-128"/>
        </a:defRPr>
      </a:lvl2pPr>
      <a:lvl3pPr marL="914400" indent="-182563" algn="l" defTabSz="0" rtl="0" eaLnBrk="0" fontAlgn="base" hangingPunct="0">
        <a:spcBef>
          <a:spcPct val="20000"/>
        </a:spcBef>
        <a:spcAft>
          <a:spcPct val="0"/>
        </a:spcAft>
        <a:buClr>
          <a:srgbClr val="C5A027"/>
        </a:buClr>
        <a:buSzPct val="60000"/>
        <a:buFont typeface="Wingdings" pitchFamily="2" charset="2"/>
        <a:buChar char=""/>
        <a:defRPr sz="2400">
          <a:solidFill>
            <a:schemeClr val="tx1"/>
          </a:solidFill>
          <a:latin typeface="+mn-lt"/>
          <a:ea typeface="+mn-ea"/>
          <a:sym typeface="MS PMincho" pitchFamily="18" charset="-128"/>
        </a:defRPr>
      </a:lvl3pPr>
      <a:lvl4pPr marL="1187450" indent="-182563" algn="l" defTabSz="0" rtl="0" eaLnBrk="0" fontAlgn="base" hangingPunct="0">
        <a:spcBef>
          <a:spcPct val="20000"/>
        </a:spcBef>
        <a:spcAft>
          <a:spcPct val="0"/>
        </a:spcAft>
        <a:buClr>
          <a:srgbClr val="EDD7AD"/>
        </a:buClr>
        <a:buSzPct val="60000"/>
        <a:buFont typeface="Wingdings" pitchFamily="2" charset="2"/>
        <a:buChar char=""/>
        <a:defRPr sz="2000">
          <a:solidFill>
            <a:schemeClr val="tx1"/>
          </a:solidFill>
          <a:latin typeface="+mn-lt"/>
          <a:ea typeface="+mn-ea"/>
          <a:sym typeface="MS PMincho" pitchFamily="18" charset="-128"/>
        </a:defRPr>
      </a:lvl4pPr>
      <a:lvl5pPr marL="14620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MS PMincho" pitchFamily="18" charset="-128"/>
        </a:defRPr>
      </a:lvl5pPr>
      <a:lvl6pPr marL="19192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6pPr>
      <a:lvl7pPr marL="23764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7pPr>
      <a:lvl8pPr marL="28336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8pPr>
      <a:lvl9pPr marL="32908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42" name="Connettore 1 15"/>
          <p:cNvSpPr>
            <a:spLocks noChangeShapeType="1"/>
          </p:cNvSpPr>
          <p:nvPr/>
        </p:nvSpPr>
        <p:spPr bwMode="auto">
          <a:xfrm>
            <a:off x="8763000" y="0"/>
            <a:ext cx="0" cy="6858000"/>
          </a:xfrm>
          <a:prstGeom prst="line">
            <a:avLst/>
          </a:prstGeom>
          <a:noFill/>
          <a:ln w="38100">
            <a:solidFill>
              <a:srgbClr val="EDD7AB">
                <a:alpha val="81175"/>
              </a:srgbClr>
            </a:solidFill>
            <a:round/>
            <a:headEnd/>
            <a:tailEnd/>
          </a:ln>
        </p:spPr>
        <p:txBody>
          <a:bodyPr/>
          <a:lstStyle/>
          <a:p>
            <a:pPr>
              <a:defRPr/>
            </a:pPr>
            <a:endParaRPr lang="it-IT"/>
          </a:p>
        </p:txBody>
      </p:sp>
      <p:sp>
        <p:nvSpPr>
          <p:cNvPr id="10243" name="Connettore 1 6"/>
          <p:cNvSpPr>
            <a:spLocks noChangeShapeType="1"/>
          </p:cNvSpPr>
          <p:nvPr/>
        </p:nvSpPr>
        <p:spPr bwMode="auto">
          <a:xfrm>
            <a:off x="76200" y="0"/>
            <a:ext cx="0" cy="6858000"/>
          </a:xfrm>
          <a:prstGeom prst="line">
            <a:avLst/>
          </a:prstGeom>
          <a:noFill/>
          <a:ln w="57150" cmpd="thickThin">
            <a:solidFill>
              <a:srgbClr val="EDD7AB"/>
            </a:solidFill>
            <a:round/>
            <a:headEnd/>
            <a:tailEnd/>
          </a:ln>
        </p:spPr>
        <p:txBody>
          <a:bodyPr/>
          <a:lstStyle/>
          <a:p>
            <a:pPr>
              <a:defRPr/>
            </a:pPr>
            <a:endParaRPr lang="it-IT"/>
          </a:p>
        </p:txBody>
      </p:sp>
      <p:sp>
        <p:nvSpPr>
          <p:cNvPr id="10244" name="Connettore 1 8"/>
          <p:cNvSpPr>
            <a:spLocks noChangeShapeType="1"/>
          </p:cNvSpPr>
          <p:nvPr/>
        </p:nvSpPr>
        <p:spPr bwMode="auto">
          <a:xfrm>
            <a:off x="8991600" y="0"/>
            <a:ext cx="0" cy="6858000"/>
          </a:xfrm>
          <a:prstGeom prst="line">
            <a:avLst/>
          </a:prstGeom>
          <a:noFill/>
          <a:ln w="19050">
            <a:solidFill>
              <a:schemeClr val="accent1"/>
            </a:solidFill>
            <a:round/>
            <a:headEnd/>
            <a:tailEnd/>
          </a:ln>
        </p:spPr>
        <p:txBody>
          <a:bodyPr/>
          <a:lstStyle/>
          <a:p>
            <a:pPr>
              <a:defRPr/>
            </a:pPr>
            <a:endParaRPr lang="it-IT"/>
          </a:p>
        </p:txBody>
      </p:sp>
      <p:sp>
        <p:nvSpPr>
          <p:cNvPr id="10245" name="Rettangolo 9"/>
          <p:cNvSpPr>
            <a:spLocks noChangeArrowheads="1"/>
          </p:cNvSpPr>
          <p:nvPr/>
        </p:nvSpPr>
        <p:spPr bwMode="auto">
          <a:xfrm>
            <a:off x="8839200" y="0"/>
            <a:ext cx="304800" cy="6858000"/>
          </a:xfrm>
          <a:prstGeom prst="rect">
            <a:avLst/>
          </a:prstGeom>
          <a:solidFill>
            <a:srgbClr val="EDD7AB">
              <a:alpha val="87057"/>
            </a:srgbClr>
          </a:solidFill>
          <a:ln>
            <a:noFill/>
          </a:ln>
          <a:extLst/>
        </p:spPr>
        <p:txBody>
          <a:bodyPr anchor="ctr"/>
          <a:lstStyle>
            <a:lvl1pPr eaLnBrk="0" hangingPunct="0">
              <a:defRPr>
                <a:solidFill>
                  <a:schemeClr val="tx1"/>
                </a:solidFill>
                <a:latin typeface="Comic Sans MS" pitchFamily="66" charset="0"/>
                <a:ea typeface="SimSun" pitchFamily="2" charset="-122"/>
              </a:defRPr>
            </a:lvl1pPr>
            <a:lvl2pPr marL="742950" indent="-285750" eaLnBrk="0" hangingPunct="0">
              <a:defRPr>
                <a:solidFill>
                  <a:schemeClr val="tx1"/>
                </a:solidFill>
                <a:latin typeface="Comic Sans MS" pitchFamily="66" charset="0"/>
                <a:ea typeface="SimSun" pitchFamily="2" charset="-122"/>
              </a:defRPr>
            </a:lvl2pPr>
            <a:lvl3pPr marL="1143000" indent="-228600" eaLnBrk="0" hangingPunct="0">
              <a:defRPr>
                <a:solidFill>
                  <a:schemeClr val="tx1"/>
                </a:solidFill>
                <a:latin typeface="Comic Sans MS" pitchFamily="66" charset="0"/>
                <a:ea typeface="SimSun" pitchFamily="2" charset="-122"/>
              </a:defRPr>
            </a:lvl3pPr>
            <a:lvl4pPr marL="1600200" indent="-228600" eaLnBrk="0" hangingPunct="0">
              <a:defRPr>
                <a:solidFill>
                  <a:schemeClr val="tx1"/>
                </a:solidFill>
                <a:latin typeface="Comic Sans MS" pitchFamily="66" charset="0"/>
                <a:ea typeface="SimSun" pitchFamily="2" charset="-122"/>
              </a:defRPr>
            </a:lvl4pPr>
            <a:lvl5pPr marL="2057400" indent="-228600" eaLnBrk="0" hangingPunct="0">
              <a:defRPr>
                <a:solidFill>
                  <a:schemeClr val="tx1"/>
                </a:solidFill>
                <a:latin typeface="Comic Sans MS" pitchFamily="66" charset="0"/>
                <a:ea typeface="SimSun" pitchFamily="2" charset="-122"/>
              </a:defRPr>
            </a:lvl5pPr>
            <a:lvl6pPr marL="2514600" indent="-228600" eaLnBrk="0" fontAlgn="base" hangingPunct="0">
              <a:spcBef>
                <a:spcPct val="0"/>
              </a:spcBef>
              <a:spcAft>
                <a:spcPct val="0"/>
              </a:spcAft>
              <a:defRPr>
                <a:solidFill>
                  <a:schemeClr val="tx1"/>
                </a:solidFill>
                <a:latin typeface="Comic Sans MS" pitchFamily="66" charset="0"/>
                <a:ea typeface="SimSun" pitchFamily="2" charset="-122"/>
              </a:defRPr>
            </a:lvl6pPr>
            <a:lvl7pPr marL="2971800" indent="-228600" eaLnBrk="0" fontAlgn="base" hangingPunct="0">
              <a:spcBef>
                <a:spcPct val="0"/>
              </a:spcBef>
              <a:spcAft>
                <a:spcPct val="0"/>
              </a:spcAft>
              <a:defRPr>
                <a:solidFill>
                  <a:schemeClr val="tx1"/>
                </a:solidFill>
                <a:latin typeface="Comic Sans MS" pitchFamily="66" charset="0"/>
                <a:ea typeface="SimSun" pitchFamily="2" charset="-122"/>
              </a:defRPr>
            </a:lvl7pPr>
            <a:lvl8pPr marL="3429000" indent="-228600" eaLnBrk="0" fontAlgn="base" hangingPunct="0">
              <a:spcBef>
                <a:spcPct val="0"/>
              </a:spcBef>
              <a:spcAft>
                <a:spcPct val="0"/>
              </a:spcAft>
              <a:defRPr>
                <a:solidFill>
                  <a:schemeClr val="tx1"/>
                </a:solidFill>
                <a:latin typeface="Comic Sans MS" pitchFamily="66" charset="0"/>
                <a:ea typeface="SimSun" pitchFamily="2" charset="-122"/>
              </a:defRPr>
            </a:lvl8pPr>
            <a:lvl9pPr marL="3886200" indent="-228600" eaLnBrk="0" fontAlgn="base" hangingPunct="0">
              <a:spcBef>
                <a:spcPct val="0"/>
              </a:spcBef>
              <a:spcAft>
                <a:spcPct val="0"/>
              </a:spcAft>
              <a:defRPr>
                <a:solidFill>
                  <a:schemeClr val="tx1"/>
                </a:solidFill>
                <a:latin typeface="Comic Sans MS" pitchFamily="66" charset="0"/>
                <a:ea typeface="SimSun" pitchFamily="2" charset="-122"/>
              </a:defRPr>
            </a:lvl9pPr>
          </a:lstStyle>
          <a:p>
            <a:pPr algn="ctr" eaLnBrk="1" hangingPunct="1">
              <a:defRPr/>
            </a:pPr>
            <a:endParaRPr lang="it-IT" altLang="en-US" smtClean="0">
              <a:solidFill>
                <a:srgbClr val="FFFFFF"/>
              </a:solidFill>
              <a:latin typeface="Calibri" pitchFamily="34" charset="0"/>
              <a:sym typeface="Century Schoolbook" pitchFamily="18" charset="0"/>
            </a:endParaRPr>
          </a:p>
        </p:txBody>
      </p:sp>
      <p:sp>
        <p:nvSpPr>
          <p:cNvPr id="10246" name="Connettore 1 10"/>
          <p:cNvSpPr>
            <a:spLocks noChangeShapeType="1"/>
          </p:cNvSpPr>
          <p:nvPr/>
        </p:nvSpPr>
        <p:spPr bwMode="auto">
          <a:xfrm>
            <a:off x="8915400" y="0"/>
            <a:ext cx="0" cy="6858000"/>
          </a:xfrm>
          <a:prstGeom prst="line">
            <a:avLst/>
          </a:prstGeom>
          <a:noFill/>
          <a:ln w="9525">
            <a:solidFill>
              <a:schemeClr val="accent1"/>
            </a:solidFill>
            <a:round/>
            <a:headEnd/>
            <a:tailEnd/>
          </a:ln>
        </p:spPr>
        <p:txBody>
          <a:bodyPr/>
          <a:lstStyle/>
          <a:p>
            <a:pPr>
              <a:defRPr/>
            </a:pPr>
            <a:endParaRPr lang="it-IT"/>
          </a:p>
        </p:txBody>
      </p:sp>
      <p:sp>
        <p:nvSpPr>
          <p:cNvPr id="10247" name="Ovale 11"/>
          <p:cNvSpPr>
            <a:spLocks noChangeArrowheads="1"/>
          </p:cNvSpPr>
          <p:nvPr/>
        </p:nvSpPr>
        <p:spPr bwMode="auto">
          <a:xfrm>
            <a:off x="8156575" y="5715000"/>
            <a:ext cx="549275" cy="549275"/>
          </a:xfrm>
          <a:prstGeom prst="ellipse">
            <a:avLst/>
          </a:prstGeom>
          <a:solidFill>
            <a:schemeClr val="accent1"/>
          </a:solidFill>
          <a:ln>
            <a:noFill/>
          </a:ln>
          <a:extLst/>
        </p:spPr>
        <p:txBody>
          <a:bodyPr anchor="ctr"/>
          <a:lstStyle>
            <a:lvl1pPr eaLnBrk="0" hangingPunct="0">
              <a:defRPr>
                <a:solidFill>
                  <a:schemeClr val="tx1"/>
                </a:solidFill>
                <a:latin typeface="Comic Sans MS" pitchFamily="66" charset="0"/>
                <a:ea typeface="SimSun" pitchFamily="2" charset="-122"/>
              </a:defRPr>
            </a:lvl1pPr>
            <a:lvl2pPr marL="742950" indent="-285750" eaLnBrk="0" hangingPunct="0">
              <a:defRPr>
                <a:solidFill>
                  <a:schemeClr val="tx1"/>
                </a:solidFill>
                <a:latin typeface="Comic Sans MS" pitchFamily="66" charset="0"/>
                <a:ea typeface="SimSun" pitchFamily="2" charset="-122"/>
              </a:defRPr>
            </a:lvl2pPr>
            <a:lvl3pPr marL="1143000" indent="-228600" eaLnBrk="0" hangingPunct="0">
              <a:defRPr>
                <a:solidFill>
                  <a:schemeClr val="tx1"/>
                </a:solidFill>
                <a:latin typeface="Comic Sans MS" pitchFamily="66" charset="0"/>
                <a:ea typeface="SimSun" pitchFamily="2" charset="-122"/>
              </a:defRPr>
            </a:lvl3pPr>
            <a:lvl4pPr marL="1600200" indent="-228600" eaLnBrk="0" hangingPunct="0">
              <a:defRPr>
                <a:solidFill>
                  <a:schemeClr val="tx1"/>
                </a:solidFill>
                <a:latin typeface="Comic Sans MS" pitchFamily="66" charset="0"/>
                <a:ea typeface="SimSun" pitchFamily="2" charset="-122"/>
              </a:defRPr>
            </a:lvl4pPr>
            <a:lvl5pPr marL="2057400" indent="-228600" eaLnBrk="0" hangingPunct="0">
              <a:defRPr>
                <a:solidFill>
                  <a:schemeClr val="tx1"/>
                </a:solidFill>
                <a:latin typeface="Comic Sans MS" pitchFamily="66" charset="0"/>
                <a:ea typeface="SimSun" pitchFamily="2" charset="-122"/>
              </a:defRPr>
            </a:lvl5pPr>
            <a:lvl6pPr marL="2514600" indent="-228600" eaLnBrk="0" fontAlgn="base" hangingPunct="0">
              <a:spcBef>
                <a:spcPct val="0"/>
              </a:spcBef>
              <a:spcAft>
                <a:spcPct val="0"/>
              </a:spcAft>
              <a:defRPr>
                <a:solidFill>
                  <a:schemeClr val="tx1"/>
                </a:solidFill>
                <a:latin typeface="Comic Sans MS" pitchFamily="66" charset="0"/>
                <a:ea typeface="SimSun" pitchFamily="2" charset="-122"/>
              </a:defRPr>
            </a:lvl6pPr>
            <a:lvl7pPr marL="2971800" indent="-228600" eaLnBrk="0" fontAlgn="base" hangingPunct="0">
              <a:spcBef>
                <a:spcPct val="0"/>
              </a:spcBef>
              <a:spcAft>
                <a:spcPct val="0"/>
              </a:spcAft>
              <a:defRPr>
                <a:solidFill>
                  <a:schemeClr val="tx1"/>
                </a:solidFill>
                <a:latin typeface="Comic Sans MS" pitchFamily="66" charset="0"/>
                <a:ea typeface="SimSun" pitchFamily="2" charset="-122"/>
              </a:defRPr>
            </a:lvl7pPr>
            <a:lvl8pPr marL="3429000" indent="-228600" eaLnBrk="0" fontAlgn="base" hangingPunct="0">
              <a:spcBef>
                <a:spcPct val="0"/>
              </a:spcBef>
              <a:spcAft>
                <a:spcPct val="0"/>
              </a:spcAft>
              <a:defRPr>
                <a:solidFill>
                  <a:schemeClr val="tx1"/>
                </a:solidFill>
                <a:latin typeface="Comic Sans MS" pitchFamily="66" charset="0"/>
                <a:ea typeface="SimSun" pitchFamily="2" charset="-122"/>
              </a:defRPr>
            </a:lvl8pPr>
            <a:lvl9pPr marL="3886200" indent="-228600" eaLnBrk="0" fontAlgn="base" hangingPunct="0">
              <a:spcBef>
                <a:spcPct val="0"/>
              </a:spcBef>
              <a:spcAft>
                <a:spcPct val="0"/>
              </a:spcAft>
              <a:defRPr>
                <a:solidFill>
                  <a:schemeClr val="tx1"/>
                </a:solidFill>
                <a:latin typeface="Comic Sans MS" pitchFamily="66" charset="0"/>
                <a:ea typeface="SimSun" pitchFamily="2" charset="-122"/>
              </a:defRPr>
            </a:lvl9pPr>
          </a:lstStyle>
          <a:p>
            <a:pPr algn="ctr" eaLnBrk="1" hangingPunct="1">
              <a:defRPr/>
            </a:pPr>
            <a:endParaRPr lang="it-IT" altLang="en-US" smtClean="0">
              <a:solidFill>
                <a:srgbClr val="FFFFFF"/>
              </a:solidFill>
              <a:latin typeface="Calibri" pitchFamily="34" charset="0"/>
              <a:sym typeface="Century Schoolbook" pitchFamily="18" charset="0"/>
            </a:endParaRPr>
          </a:p>
        </p:txBody>
      </p:sp>
      <p:sp>
        <p:nvSpPr>
          <p:cNvPr id="10248" name="Segnaposto titolo 21"/>
          <p:cNvSpPr>
            <a:spLocks noGrp="1" noChangeArrowheads="1"/>
          </p:cNvSpPr>
          <p:nvPr>
            <p:ph type="title" idx="4294967295"/>
          </p:nvPr>
        </p:nvSpPr>
        <p:spPr bwMode="auto">
          <a:xfrm>
            <a:off x="457200" y="274638"/>
            <a:ext cx="7467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ltLang="it-IT" smtClean="0">
                <a:sym typeface="MS PMincho" pitchFamily="18" charset="-128"/>
              </a:rPr>
              <a:t>Fare clic per modificare lo stile del titolo</a:t>
            </a:r>
          </a:p>
        </p:txBody>
      </p:sp>
      <p:sp>
        <p:nvSpPr>
          <p:cNvPr id="10249" name="Segnaposto testo 12"/>
          <p:cNvSpPr>
            <a:spLocks noGrp="1" noChangeArrowheads="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sym typeface="MS PMincho" pitchFamily="18" charset="-128"/>
              </a:rPr>
              <a:t>Fare clic per modificare stili del testo dello schema</a:t>
            </a:r>
          </a:p>
          <a:p>
            <a:pPr lvl="1"/>
            <a:r>
              <a:rPr lang="it-IT" altLang="it-IT" smtClean="0">
                <a:sym typeface="MS PMincho" pitchFamily="18" charset="-128"/>
              </a:rPr>
              <a:t>Secondo livello</a:t>
            </a:r>
          </a:p>
          <a:p>
            <a:pPr lvl="2"/>
            <a:r>
              <a:rPr lang="it-IT" altLang="it-IT" smtClean="0">
                <a:sym typeface="MS PMincho" pitchFamily="18" charset="-128"/>
              </a:rPr>
              <a:t>Terzo livello</a:t>
            </a:r>
          </a:p>
          <a:p>
            <a:pPr lvl="3"/>
            <a:r>
              <a:rPr lang="it-IT" altLang="it-IT" smtClean="0">
                <a:sym typeface="MS PMincho" pitchFamily="18" charset="-128"/>
              </a:rPr>
              <a:t>Quarto livello</a:t>
            </a:r>
          </a:p>
          <a:p>
            <a:pPr lvl="4"/>
            <a:r>
              <a:rPr lang="it-IT" altLang="it-IT" smtClean="0">
                <a:sym typeface="MS PMincho" pitchFamily="18" charset="-128"/>
              </a:rPr>
              <a:t>Quinto livello</a:t>
            </a:r>
          </a:p>
        </p:txBody>
      </p:sp>
      <p:sp>
        <p:nvSpPr>
          <p:cNvPr id="10250" name="Segnaposto data 4"/>
          <p:cNvSpPr>
            <a:spLocks noGrp="1" noChangeArrowheads="1"/>
          </p:cNvSpPr>
          <p:nvPr>
            <p:ph type="dt" sz="half" idx="2"/>
          </p:nvPr>
        </p:nvSpPr>
        <p:spPr bwMode="auto">
          <a:xfrm rot="5400000">
            <a:off x="7587457" y="1081881"/>
            <a:ext cx="2011362"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mn-lt"/>
                <a:ea typeface="SimSun" charset="-122"/>
                <a:sym typeface="ＭＳ Ｐ明朝" charset="0"/>
              </a:defRPr>
            </a:lvl1pPr>
          </a:lstStyle>
          <a:p>
            <a:pPr>
              <a:defRPr/>
            </a:pPr>
            <a:fld id="{A1C3C1F6-0428-4653-AAC5-653EAE49D9F9}" type="datetime1">
              <a:rPr lang="it-IT" altLang="en-US"/>
              <a:pPr>
                <a:defRPr/>
              </a:pPr>
              <a:t>30/01/2015</a:t>
            </a:fld>
            <a:endParaRPr lang="it-IT" altLang="en-US">
              <a:latin typeface="Arial" pitchFamily="34" charset="0"/>
              <a:sym typeface="Arial" pitchFamily="34" charset="0"/>
            </a:endParaRPr>
          </a:p>
        </p:txBody>
      </p:sp>
      <p:sp>
        <p:nvSpPr>
          <p:cNvPr id="10251" name="Segnaposto piè di pagina 5"/>
          <p:cNvSpPr>
            <a:spLocks noGrp="1" noChangeArrowheads="1"/>
          </p:cNvSpPr>
          <p:nvPr>
            <p:ph type="ftr" sz="quarter" idx="3"/>
          </p:nvPr>
        </p:nvSpPr>
        <p:spPr bwMode="auto">
          <a:xfrm rot="5400000">
            <a:off x="6989763" y="3736975"/>
            <a:ext cx="3200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chemeClr val="tx2"/>
                </a:solidFill>
                <a:latin typeface="+mn-lt"/>
                <a:ea typeface="SimSun" charset="-122"/>
                <a:sym typeface="ＭＳ Ｐ明朝" charset="0"/>
              </a:defRPr>
            </a:lvl1pPr>
          </a:lstStyle>
          <a:p>
            <a:pPr>
              <a:defRPr/>
            </a:pPr>
            <a:endParaRPr lang="it-IT" altLang="en-US"/>
          </a:p>
        </p:txBody>
      </p:sp>
      <p:sp>
        <p:nvSpPr>
          <p:cNvPr id="10252" name="Segnaposto numero diapositiva 6"/>
          <p:cNvSpPr>
            <a:spLocks noGrp="1" noChangeArrowheads="1"/>
          </p:cNvSpPr>
          <p:nvPr>
            <p:ph type="sldNum" sz="quarter" idx="4"/>
          </p:nvPr>
        </p:nvSpPr>
        <p:spPr bwMode="auto">
          <a:xfrm>
            <a:off x="8129588" y="5734050"/>
            <a:ext cx="609600"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mn-lt"/>
                <a:ea typeface="SimSun" charset="-122"/>
                <a:sym typeface="ＭＳ Ｐ明朝" charset="0"/>
              </a:defRPr>
            </a:lvl1pPr>
          </a:lstStyle>
          <a:p>
            <a:pPr>
              <a:defRPr/>
            </a:pPr>
            <a:fld id="{9E0B786B-5E4C-4720-B495-8AB85791E04C}" type="slidenum">
              <a:rPr lang="it-IT" altLang="en-US"/>
              <a:pPr>
                <a:defRPr/>
              </a:pPr>
              <a:t>‹#›</a:t>
            </a:fld>
            <a:endParaRPr lang="it-IT" altLang="en-US">
              <a:latin typeface="Arial" pitchFamily="34" charset="0"/>
              <a:sym typeface="Arial" pitchFamily="34" charset="0"/>
            </a:endParaRPr>
          </a:p>
        </p:txBody>
      </p:sp>
    </p:spTree>
  </p:cSld>
  <p:clrMap bg1="lt1" tx1="dk1" bg2="lt2" tx2="dk2" accent1="accent1" accent2="accent2" accent3="accent3" accent4="accent4" accent5="accent5" accent6="accent6" hlink="hlink" folHlink="folHlink"/>
  <p:sldLayoutIdLst>
    <p:sldLayoutId id="2147484896" r:id="rId1"/>
    <p:sldLayoutId id="2147484897" r:id="rId2"/>
    <p:sldLayoutId id="2147484898" r:id="rId3"/>
    <p:sldLayoutId id="2147484899" r:id="rId4"/>
    <p:sldLayoutId id="2147484900" r:id="rId5"/>
    <p:sldLayoutId id="2147484901" r:id="rId6"/>
    <p:sldLayoutId id="2147484902" r:id="rId7"/>
    <p:sldLayoutId id="2147484903" r:id="rId8"/>
    <p:sldLayoutId id="2147484904" r:id="rId9"/>
    <p:sldLayoutId id="2147484905" r:id="rId10"/>
    <p:sldLayoutId id="2147484906" r:id="rId11"/>
  </p:sldLayoutIdLst>
  <p:txStyles>
    <p:titleStyle>
      <a:lvl1pPr algn="l" rtl="0" eaLnBrk="0" fontAlgn="base" hangingPunct="0">
        <a:spcBef>
          <a:spcPct val="0"/>
        </a:spcBef>
        <a:spcAft>
          <a:spcPct val="0"/>
        </a:spcAft>
        <a:defRPr sz="3000">
          <a:solidFill>
            <a:schemeClr val="tx2"/>
          </a:solidFill>
          <a:latin typeface="+mj-lt"/>
          <a:ea typeface="+mj-ea"/>
          <a:cs typeface="+mj-cs"/>
          <a:sym typeface="MS PMincho" pitchFamily="18" charset="-128"/>
        </a:defRPr>
      </a:lvl1pPr>
      <a:lvl2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2pPr>
      <a:lvl3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3pPr>
      <a:lvl4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4pPr>
      <a:lvl5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5pPr>
      <a:lvl6pPr marL="4572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6pPr>
      <a:lvl7pPr marL="9144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7pPr>
      <a:lvl8pPr marL="13716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8pPr>
      <a:lvl9pPr marL="18288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9pPr>
    </p:titleStyle>
    <p:bodyStyle>
      <a:lvl1pPr marL="273050" indent="-273050" algn="l" defTabSz="0" rtl="0" eaLnBrk="0" fontAlgn="base" hangingPunct="0">
        <a:spcBef>
          <a:spcPts val="600"/>
        </a:spcBef>
        <a:spcAft>
          <a:spcPct val="0"/>
        </a:spcAft>
        <a:buClr>
          <a:schemeClr val="accent1"/>
        </a:buClr>
        <a:buSzPct val="70000"/>
        <a:buFont typeface="Wingdings" pitchFamily="2" charset="2"/>
        <a:buChar char=""/>
        <a:defRPr sz="2400">
          <a:solidFill>
            <a:schemeClr val="tx1"/>
          </a:solidFill>
          <a:latin typeface="+mn-lt"/>
          <a:ea typeface="+mn-ea"/>
          <a:cs typeface="+mn-cs"/>
          <a:sym typeface="MS PMincho" pitchFamily="18" charset="-128"/>
        </a:defRPr>
      </a:lvl1pPr>
      <a:lvl2pPr marL="639763" indent="-271463" algn="l" defTabSz="0"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sym typeface="MS PMincho" pitchFamily="18" charset="-128"/>
        </a:defRPr>
      </a:lvl2pPr>
      <a:lvl3pPr marL="914400" indent="-182563" algn="l" defTabSz="0" rtl="0" eaLnBrk="0" fontAlgn="base" hangingPunct="0">
        <a:spcBef>
          <a:spcPct val="20000"/>
        </a:spcBef>
        <a:spcAft>
          <a:spcPct val="0"/>
        </a:spcAft>
        <a:buClr>
          <a:srgbClr val="C5A027"/>
        </a:buClr>
        <a:buSzPct val="60000"/>
        <a:buFont typeface="Wingdings" pitchFamily="2" charset="2"/>
        <a:buChar char=""/>
        <a:defRPr sz="2400">
          <a:solidFill>
            <a:schemeClr val="tx1"/>
          </a:solidFill>
          <a:latin typeface="+mn-lt"/>
          <a:ea typeface="+mn-ea"/>
          <a:sym typeface="MS PMincho" pitchFamily="18" charset="-128"/>
        </a:defRPr>
      </a:lvl3pPr>
      <a:lvl4pPr marL="1187450" indent="-182563" algn="l" defTabSz="0" rtl="0" eaLnBrk="0" fontAlgn="base" hangingPunct="0">
        <a:spcBef>
          <a:spcPct val="20000"/>
        </a:spcBef>
        <a:spcAft>
          <a:spcPct val="0"/>
        </a:spcAft>
        <a:buClr>
          <a:srgbClr val="EDD7AD"/>
        </a:buClr>
        <a:buSzPct val="60000"/>
        <a:buFont typeface="Wingdings" pitchFamily="2" charset="2"/>
        <a:buChar char=""/>
        <a:defRPr sz="2000">
          <a:solidFill>
            <a:schemeClr val="tx1"/>
          </a:solidFill>
          <a:latin typeface="+mn-lt"/>
          <a:ea typeface="+mn-ea"/>
          <a:sym typeface="MS PMincho" pitchFamily="18" charset="-128"/>
        </a:defRPr>
      </a:lvl4pPr>
      <a:lvl5pPr marL="14620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MS PMincho" pitchFamily="18" charset="-128"/>
        </a:defRPr>
      </a:lvl5pPr>
      <a:lvl6pPr marL="19192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6pPr>
      <a:lvl7pPr marL="23764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7pPr>
      <a:lvl8pPr marL="28336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8pPr>
      <a:lvl9pPr marL="32908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1266" name="Connettore 1 15"/>
          <p:cNvSpPr>
            <a:spLocks noChangeShapeType="1"/>
          </p:cNvSpPr>
          <p:nvPr/>
        </p:nvSpPr>
        <p:spPr bwMode="auto">
          <a:xfrm>
            <a:off x="8763000" y="0"/>
            <a:ext cx="0" cy="6858000"/>
          </a:xfrm>
          <a:prstGeom prst="line">
            <a:avLst/>
          </a:prstGeom>
          <a:noFill/>
          <a:ln w="38100">
            <a:solidFill>
              <a:srgbClr val="EDD7AB">
                <a:alpha val="81175"/>
              </a:srgbClr>
            </a:solidFill>
            <a:round/>
            <a:headEnd/>
            <a:tailEnd/>
          </a:ln>
        </p:spPr>
        <p:txBody>
          <a:bodyPr/>
          <a:lstStyle/>
          <a:p>
            <a:pPr>
              <a:defRPr/>
            </a:pPr>
            <a:endParaRPr lang="it-IT"/>
          </a:p>
        </p:txBody>
      </p:sp>
      <p:sp>
        <p:nvSpPr>
          <p:cNvPr id="11267" name="Connettore 1 6"/>
          <p:cNvSpPr>
            <a:spLocks noChangeShapeType="1"/>
          </p:cNvSpPr>
          <p:nvPr/>
        </p:nvSpPr>
        <p:spPr bwMode="auto">
          <a:xfrm>
            <a:off x="76200" y="0"/>
            <a:ext cx="0" cy="6858000"/>
          </a:xfrm>
          <a:prstGeom prst="line">
            <a:avLst/>
          </a:prstGeom>
          <a:noFill/>
          <a:ln w="57150" cmpd="thickThin">
            <a:solidFill>
              <a:srgbClr val="EDD7AB"/>
            </a:solidFill>
            <a:round/>
            <a:headEnd/>
            <a:tailEnd/>
          </a:ln>
        </p:spPr>
        <p:txBody>
          <a:bodyPr/>
          <a:lstStyle/>
          <a:p>
            <a:pPr>
              <a:defRPr/>
            </a:pPr>
            <a:endParaRPr lang="it-IT"/>
          </a:p>
        </p:txBody>
      </p:sp>
      <p:sp>
        <p:nvSpPr>
          <p:cNvPr id="11268" name="Connettore 1 8"/>
          <p:cNvSpPr>
            <a:spLocks noChangeShapeType="1"/>
          </p:cNvSpPr>
          <p:nvPr/>
        </p:nvSpPr>
        <p:spPr bwMode="auto">
          <a:xfrm>
            <a:off x="8991600" y="0"/>
            <a:ext cx="0" cy="6858000"/>
          </a:xfrm>
          <a:prstGeom prst="line">
            <a:avLst/>
          </a:prstGeom>
          <a:noFill/>
          <a:ln w="19050">
            <a:solidFill>
              <a:schemeClr val="accent1"/>
            </a:solidFill>
            <a:round/>
            <a:headEnd/>
            <a:tailEnd/>
          </a:ln>
        </p:spPr>
        <p:txBody>
          <a:bodyPr/>
          <a:lstStyle/>
          <a:p>
            <a:pPr>
              <a:defRPr/>
            </a:pPr>
            <a:endParaRPr lang="it-IT"/>
          </a:p>
        </p:txBody>
      </p:sp>
      <p:sp>
        <p:nvSpPr>
          <p:cNvPr id="11269" name="Rettangolo 9"/>
          <p:cNvSpPr>
            <a:spLocks noChangeArrowheads="1"/>
          </p:cNvSpPr>
          <p:nvPr/>
        </p:nvSpPr>
        <p:spPr bwMode="auto">
          <a:xfrm>
            <a:off x="8839200" y="0"/>
            <a:ext cx="304800" cy="6858000"/>
          </a:xfrm>
          <a:prstGeom prst="rect">
            <a:avLst/>
          </a:prstGeom>
          <a:solidFill>
            <a:srgbClr val="EDD7AB">
              <a:alpha val="87057"/>
            </a:srgbClr>
          </a:solidFill>
          <a:ln>
            <a:noFill/>
          </a:ln>
          <a:extLst/>
        </p:spPr>
        <p:txBody>
          <a:bodyPr anchor="ctr"/>
          <a:lstStyle>
            <a:lvl1pPr eaLnBrk="0" hangingPunct="0">
              <a:defRPr>
                <a:solidFill>
                  <a:schemeClr val="tx1"/>
                </a:solidFill>
                <a:latin typeface="Comic Sans MS" pitchFamily="66" charset="0"/>
                <a:ea typeface="SimSun" pitchFamily="2" charset="-122"/>
              </a:defRPr>
            </a:lvl1pPr>
            <a:lvl2pPr marL="742950" indent="-285750" eaLnBrk="0" hangingPunct="0">
              <a:defRPr>
                <a:solidFill>
                  <a:schemeClr val="tx1"/>
                </a:solidFill>
                <a:latin typeface="Comic Sans MS" pitchFamily="66" charset="0"/>
                <a:ea typeface="SimSun" pitchFamily="2" charset="-122"/>
              </a:defRPr>
            </a:lvl2pPr>
            <a:lvl3pPr marL="1143000" indent="-228600" eaLnBrk="0" hangingPunct="0">
              <a:defRPr>
                <a:solidFill>
                  <a:schemeClr val="tx1"/>
                </a:solidFill>
                <a:latin typeface="Comic Sans MS" pitchFamily="66" charset="0"/>
                <a:ea typeface="SimSun" pitchFamily="2" charset="-122"/>
              </a:defRPr>
            </a:lvl3pPr>
            <a:lvl4pPr marL="1600200" indent="-228600" eaLnBrk="0" hangingPunct="0">
              <a:defRPr>
                <a:solidFill>
                  <a:schemeClr val="tx1"/>
                </a:solidFill>
                <a:latin typeface="Comic Sans MS" pitchFamily="66" charset="0"/>
                <a:ea typeface="SimSun" pitchFamily="2" charset="-122"/>
              </a:defRPr>
            </a:lvl4pPr>
            <a:lvl5pPr marL="2057400" indent="-228600" eaLnBrk="0" hangingPunct="0">
              <a:defRPr>
                <a:solidFill>
                  <a:schemeClr val="tx1"/>
                </a:solidFill>
                <a:latin typeface="Comic Sans MS" pitchFamily="66" charset="0"/>
                <a:ea typeface="SimSun" pitchFamily="2" charset="-122"/>
              </a:defRPr>
            </a:lvl5pPr>
            <a:lvl6pPr marL="2514600" indent="-228600" eaLnBrk="0" fontAlgn="base" hangingPunct="0">
              <a:spcBef>
                <a:spcPct val="0"/>
              </a:spcBef>
              <a:spcAft>
                <a:spcPct val="0"/>
              </a:spcAft>
              <a:defRPr>
                <a:solidFill>
                  <a:schemeClr val="tx1"/>
                </a:solidFill>
                <a:latin typeface="Comic Sans MS" pitchFamily="66" charset="0"/>
                <a:ea typeface="SimSun" pitchFamily="2" charset="-122"/>
              </a:defRPr>
            </a:lvl6pPr>
            <a:lvl7pPr marL="2971800" indent="-228600" eaLnBrk="0" fontAlgn="base" hangingPunct="0">
              <a:spcBef>
                <a:spcPct val="0"/>
              </a:spcBef>
              <a:spcAft>
                <a:spcPct val="0"/>
              </a:spcAft>
              <a:defRPr>
                <a:solidFill>
                  <a:schemeClr val="tx1"/>
                </a:solidFill>
                <a:latin typeface="Comic Sans MS" pitchFamily="66" charset="0"/>
                <a:ea typeface="SimSun" pitchFamily="2" charset="-122"/>
              </a:defRPr>
            </a:lvl7pPr>
            <a:lvl8pPr marL="3429000" indent="-228600" eaLnBrk="0" fontAlgn="base" hangingPunct="0">
              <a:spcBef>
                <a:spcPct val="0"/>
              </a:spcBef>
              <a:spcAft>
                <a:spcPct val="0"/>
              </a:spcAft>
              <a:defRPr>
                <a:solidFill>
                  <a:schemeClr val="tx1"/>
                </a:solidFill>
                <a:latin typeface="Comic Sans MS" pitchFamily="66" charset="0"/>
                <a:ea typeface="SimSun" pitchFamily="2" charset="-122"/>
              </a:defRPr>
            </a:lvl8pPr>
            <a:lvl9pPr marL="3886200" indent="-228600" eaLnBrk="0" fontAlgn="base" hangingPunct="0">
              <a:spcBef>
                <a:spcPct val="0"/>
              </a:spcBef>
              <a:spcAft>
                <a:spcPct val="0"/>
              </a:spcAft>
              <a:defRPr>
                <a:solidFill>
                  <a:schemeClr val="tx1"/>
                </a:solidFill>
                <a:latin typeface="Comic Sans MS" pitchFamily="66" charset="0"/>
                <a:ea typeface="SimSun" pitchFamily="2" charset="-122"/>
              </a:defRPr>
            </a:lvl9pPr>
          </a:lstStyle>
          <a:p>
            <a:pPr algn="ctr" eaLnBrk="1" hangingPunct="1">
              <a:defRPr/>
            </a:pPr>
            <a:endParaRPr lang="it-IT" altLang="en-US" smtClean="0">
              <a:solidFill>
                <a:srgbClr val="FFFFFF"/>
              </a:solidFill>
              <a:latin typeface="Calibri" pitchFamily="34" charset="0"/>
              <a:sym typeface="Century Schoolbook" pitchFamily="18" charset="0"/>
            </a:endParaRPr>
          </a:p>
        </p:txBody>
      </p:sp>
      <p:sp>
        <p:nvSpPr>
          <p:cNvPr id="11270" name="Connettore 1 10"/>
          <p:cNvSpPr>
            <a:spLocks noChangeShapeType="1"/>
          </p:cNvSpPr>
          <p:nvPr/>
        </p:nvSpPr>
        <p:spPr bwMode="auto">
          <a:xfrm>
            <a:off x="8915400" y="0"/>
            <a:ext cx="0" cy="6858000"/>
          </a:xfrm>
          <a:prstGeom prst="line">
            <a:avLst/>
          </a:prstGeom>
          <a:noFill/>
          <a:ln w="9525">
            <a:solidFill>
              <a:schemeClr val="accent1"/>
            </a:solidFill>
            <a:round/>
            <a:headEnd/>
            <a:tailEnd/>
          </a:ln>
        </p:spPr>
        <p:txBody>
          <a:bodyPr/>
          <a:lstStyle/>
          <a:p>
            <a:pPr>
              <a:defRPr/>
            </a:pPr>
            <a:endParaRPr lang="it-IT"/>
          </a:p>
        </p:txBody>
      </p:sp>
      <p:sp>
        <p:nvSpPr>
          <p:cNvPr id="11271" name="Ovale 11"/>
          <p:cNvSpPr>
            <a:spLocks noChangeArrowheads="1"/>
          </p:cNvSpPr>
          <p:nvPr/>
        </p:nvSpPr>
        <p:spPr bwMode="auto">
          <a:xfrm>
            <a:off x="8156575" y="5715000"/>
            <a:ext cx="549275" cy="549275"/>
          </a:xfrm>
          <a:prstGeom prst="ellipse">
            <a:avLst/>
          </a:prstGeom>
          <a:solidFill>
            <a:schemeClr val="accent1"/>
          </a:solidFill>
          <a:ln>
            <a:noFill/>
          </a:ln>
          <a:extLst/>
        </p:spPr>
        <p:txBody>
          <a:bodyPr anchor="ctr"/>
          <a:lstStyle>
            <a:lvl1pPr eaLnBrk="0" hangingPunct="0">
              <a:defRPr>
                <a:solidFill>
                  <a:schemeClr val="tx1"/>
                </a:solidFill>
                <a:latin typeface="Comic Sans MS" pitchFamily="66" charset="0"/>
                <a:ea typeface="SimSun" pitchFamily="2" charset="-122"/>
              </a:defRPr>
            </a:lvl1pPr>
            <a:lvl2pPr marL="742950" indent="-285750" eaLnBrk="0" hangingPunct="0">
              <a:defRPr>
                <a:solidFill>
                  <a:schemeClr val="tx1"/>
                </a:solidFill>
                <a:latin typeface="Comic Sans MS" pitchFamily="66" charset="0"/>
                <a:ea typeface="SimSun" pitchFamily="2" charset="-122"/>
              </a:defRPr>
            </a:lvl2pPr>
            <a:lvl3pPr marL="1143000" indent="-228600" eaLnBrk="0" hangingPunct="0">
              <a:defRPr>
                <a:solidFill>
                  <a:schemeClr val="tx1"/>
                </a:solidFill>
                <a:latin typeface="Comic Sans MS" pitchFamily="66" charset="0"/>
                <a:ea typeface="SimSun" pitchFamily="2" charset="-122"/>
              </a:defRPr>
            </a:lvl3pPr>
            <a:lvl4pPr marL="1600200" indent="-228600" eaLnBrk="0" hangingPunct="0">
              <a:defRPr>
                <a:solidFill>
                  <a:schemeClr val="tx1"/>
                </a:solidFill>
                <a:latin typeface="Comic Sans MS" pitchFamily="66" charset="0"/>
                <a:ea typeface="SimSun" pitchFamily="2" charset="-122"/>
              </a:defRPr>
            </a:lvl4pPr>
            <a:lvl5pPr marL="2057400" indent="-228600" eaLnBrk="0" hangingPunct="0">
              <a:defRPr>
                <a:solidFill>
                  <a:schemeClr val="tx1"/>
                </a:solidFill>
                <a:latin typeface="Comic Sans MS" pitchFamily="66" charset="0"/>
                <a:ea typeface="SimSun" pitchFamily="2" charset="-122"/>
              </a:defRPr>
            </a:lvl5pPr>
            <a:lvl6pPr marL="2514600" indent="-228600" eaLnBrk="0" fontAlgn="base" hangingPunct="0">
              <a:spcBef>
                <a:spcPct val="0"/>
              </a:spcBef>
              <a:spcAft>
                <a:spcPct val="0"/>
              </a:spcAft>
              <a:defRPr>
                <a:solidFill>
                  <a:schemeClr val="tx1"/>
                </a:solidFill>
                <a:latin typeface="Comic Sans MS" pitchFamily="66" charset="0"/>
                <a:ea typeface="SimSun" pitchFamily="2" charset="-122"/>
              </a:defRPr>
            </a:lvl6pPr>
            <a:lvl7pPr marL="2971800" indent="-228600" eaLnBrk="0" fontAlgn="base" hangingPunct="0">
              <a:spcBef>
                <a:spcPct val="0"/>
              </a:spcBef>
              <a:spcAft>
                <a:spcPct val="0"/>
              </a:spcAft>
              <a:defRPr>
                <a:solidFill>
                  <a:schemeClr val="tx1"/>
                </a:solidFill>
                <a:latin typeface="Comic Sans MS" pitchFamily="66" charset="0"/>
                <a:ea typeface="SimSun" pitchFamily="2" charset="-122"/>
              </a:defRPr>
            </a:lvl7pPr>
            <a:lvl8pPr marL="3429000" indent="-228600" eaLnBrk="0" fontAlgn="base" hangingPunct="0">
              <a:spcBef>
                <a:spcPct val="0"/>
              </a:spcBef>
              <a:spcAft>
                <a:spcPct val="0"/>
              </a:spcAft>
              <a:defRPr>
                <a:solidFill>
                  <a:schemeClr val="tx1"/>
                </a:solidFill>
                <a:latin typeface="Comic Sans MS" pitchFamily="66" charset="0"/>
                <a:ea typeface="SimSun" pitchFamily="2" charset="-122"/>
              </a:defRPr>
            </a:lvl8pPr>
            <a:lvl9pPr marL="3886200" indent="-228600" eaLnBrk="0" fontAlgn="base" hangingPunct="0">
              <a:spcBef>
                <a:spcPct val="0"/>
              </a:spcBef>
              <a:spcAft>
                <a:spcPct val="0"/>
              </a:spcAft>
              <a:defRPr>
                <a:solidFill>
                  <a:schemeClr val="tx1"/>
                </a:solidFill>
                <a:latin typeface="Comic Sans MS" pitchFamily="66" charset="0"/>
                <a:ea typeface="SimSun" pitchFamily="2" charset="-122"/>
              </a:defRPr>
            </a:lvl9pPr>
          </a:lstStyle>
          <a:p>
            <a:pPr algn="ctr" eaLnBrk="1" hangingPunct="1">
              <a:defRPr/>
            </a:pPr>
            <a:endParaRPr lang="it-IT" altLang="en-US" smtClean="0">
              <a:solidFill>
                <a:srgbClr val="FFFFFF"/>
              </a:solidFill>
              <a:latin typeface="Calibri" pitchFamily="34" charset="0"/>
              <a:sym typeface="Century Schoolbook" pitchFamily="18" charset="0"/>
            </a:endParaRPr>
          </a:p>
        </p:txBody>
      </p:sp>
      <p:sp>
        <p:nvSpPr>
          <p:cNvPr id="11272" name="Segnaposto titolo 21"/>
          <p:cNvSpPr>
            <a:spLocks noGrp="1" noChangeArrowheads="1"/>
          </p:cNvSpPr>
          <p:nvPr>
            <p:ph type="title" idx="4294967295"/>
          </p:nvPr>
        </p:nvSpPr>
        <p:spPr bwMode="auto">
          <a:xfrm>
            <a:off x="457200" y="274638"/>
            <a:ext cx="7467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ltLang="it-IT" smtClean="0">
                <a:sym typeface="MS PMincho" pitchFamily="18" charset="-128"/>
              </a:rPr>
              <a:t>Fare clic per modificare lo stile del titolo</a:t>
            </a:r>
          </a:p>
        </p:txBody>
      </p:sp>
      <p:sp>
        <p:nvSpPr>
          <p:cNvPr id="11273" name="Segnaposto testo 12"/>
          <p:cNvSpPr>
            <a:spLocks noGrp="1" noChangeArrowheads="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sym typeface="MS PMincho" pitchFamily="18" charset="-128"/>
              </a:rPr>
              <a:t>Fare clic per modificare stili del testo dello schema</a:t>
            </a:r>
          </a:p>
          <a:p>
            <a:pPr lvl="1"/>
            <a:r>
              <a:rPr lang="it-IT" altLang="it-IT" smtClean="0">
                <a:sym typeface="MS PMincho" pitchFamily="18" charset="-128"/>
              </a:rPr>
              <a:t>Secondo livello</a:t>
            </a:r>
          </a:p>
          <a:p>
            <a:pPr lvl="2"/>
            <a:r>
              <a:rPr lang="it-IT" altLang="it-IT" smtClean="0">
                <a:sym typeface="MS PMincho" pitchFamily="18" charset="-128"/>
              </a:rPr>
              <a:t>Terzo livello</a:t>
            </a:r>
          </a:p>
          <a:p>
            <a:pPr lvl="3"/>
            <a:r>
              <a:rPr lang="it-IT" altLang="it-IT" smtClean="0">
                <a:sym typeface="MS PMincho" pitchFamily="18" charset="-128"/>
              </a:rPr>
              <a:t>Quarto livello</a:t>
            </a:r>
          </a:p>
          <a:p>
            <a:pPr lvl="4"/>
            <a:r>
              <a:rPr lang="it-IT" altLang="it-IT" smtClean="0">
                <a:sym typeface="MS PMincho" pitchFamily="18" charset="-128"/>
              </a:rPr>
              <a:t>Quinto livello</a:t>
            </a:r>
          </a:p>
        </p:txBody>
      </p:sp>
      <p:sp>
        <p:nvSpPr>
          <p:cNvPr id="11274" name="Segnaposto data 3"/>
          <p:cNvSpPr>
            <a:spLocks noGrp="1" noChangeArrowheads="1"/>
          </p:cNvSpPr>
          <p:nvPr>
            <p:ph type="dt" sz="half" idx="2"/>
          </p:nvPr>
        </p:nvSpPr>
        <p:spPr bwMode="auto">
          <a:xfrm rot="5400000">
            <a:off x="7587457" y="1081881"/>
            <a:ext cx="2011362"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mn-lt"/>
                <a:ea typeface="SimSun" charset="-122"/>
                <a:sym typeface="ＭＳ Ｐ明朝" charset="0"/>
              </a:defRPr>
            </a:lvl1pPr>
          </a:lstStyle>
          <a:p>
            <a:pPr>
              <a:defRPr/>
            </a:pPr>
            <a:fld id="{3D708B69-5596-4453-85C2-9B48162D6DF7}" type="datetime1">
              <a:rPr lang="it-IT" altLang="en-US"/>
              <a:pPr>
                <a:defRPr/>
              </a:pPr>
              <a:t>30/01/2015</a:t>
            </a:fld>
            <a:endParaRPr lang="it-IT" altLang="en-US">
              <a:latin typeface="Arial" pitchFamily="34" charset="0"/>
              <a:sym typeface="Arial" pitchFamily="34" charset="0"/>
            </a:endParaRPr>
          </a:p>
        </p:txBody>
      </p:sp>
      <p:sp>
        <p:nvSpPr>
          <p:cNvPr id="11275" name="Segnaposto piè di pagina 4"/>
          <p:cNvSpPr>
            <a:spLocks noGrp="1" noChangeArrowheads="1"/>
          </p:cNvSpPr>
          <p:nvPr>
            <p:ph type="ftr" sz="quarter" idx="3"/>
          </p:nvPr>
        </p:nvSpPr>
        <p:spPr bwMode="auto">
          <a:xfrm rot="5400000">
            <a:off x="6989763" y="3736975"/>
            <a:ext cx="3200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chemeClr val="tx2"/>
                </a:solidFill>
                <a:latin typeface="+mn-lt"/>
                <a:ea typeface="SimSun" charset="-122"/>
                <a:sym typeface="ＭＳ Ｐ明朝" charset="0"/>
              </a:defRPr>
            </a:lvl1pPr>
          </a:lstStyle>
          <a:p>
            <a:pPr>
              <a:defRPr/>
            </a:pPr>
            <a:endParaRPr lang="it-IT" altLang="en-US"/>
          </a:p>
        </p:txBody>
      </p:sp>
      <p:sp>
        <p:nvSpPr>
          <p:cNvPr id="11276" name="Segnaposto numero diapositiva 5"/>
          <p:cNvSpPr>
            <a:spLocks noGrp="1" noChangeArrowheads="1"/>
          </p:cNvSpPr>
          <p:nvPr>
            <p:ph type="sldNum" sz="quarter" idx="4"/>
          </p:nvPr>
        </p:nvSpPr>
        <p:spPr bwMode="auto">
          <a:xfrm>
            <a:off x="8129588" y="5734050"/>
            <a:ext cx="609600"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mn-lt"/>
                <a:ea typeface="SimSun" charset="-122"/>
                <a:sym typeface="ＭＳ Ｐ明朝" charset="0"/>
              </a:defRPr>
            </a:lvl1pPr>
          </a:lstStyle>
          <a:p>
            <a:pPr>
              <a:defRPr/>
            </a:pPr>
            <a:fld id="{2812FD67-F03C-46A7-B8B1-0381B8A14532}" type="slidenum">
              <a:rPr lang="it-IT" altLang="en-US"/>
              <a:pPr>
                <a:defRPr/>
              </a:pPr>
              <a:t>‹#›</a:t>
            </a:fld>
            <a:endParaRPr lang="it-IT" altLang="en-US">
              <a:latin typeface="Arial" pitchFamily="34" charset="0"/>
              <a:sym typeface="Arial" pitchFamily="34" charset="0"/>
            </a:endParaRPr>
          </a:p>
        </p:txBody>
      </p:sp>
    </p:spTree>
  </p:cSld>
  <p:clrMap bg1="lt1" tx1="dk1" bg2="lt2" tx2="dk2" accent1="accent1" accent2="accent2" accent3="accent3" accent4="accent4" accent5="accent5" accent6="accent6" hlink="hlink" folHlink="folHlink"/>
  <p:sldLayoutIdLst>
    <p:sldLayoutId id="2147484907" r:id="rId1"/>
    <p:sldLayoutId id="2147484908" r:id="rId2"/>
    <p:sldLayoutId id="2147484909" r:id="rId3"/>
    <p:sldLayoutId id="2147484910" r:id="rId4"/>
    <p:sldLayoutId id="2147484911" r:id="rId5"/>
    <p:sldLayoutId id="2147484912" r:id="rId6"/>
    <p:sldLayoutId id="2147484913" r:id="rId7"/>
    <p:sldLayoutId id="2147484914" r:id="rId8"/>
    <p:sldLayoutId id="2147484915" r:id="rId9"/>
    <p:sldLayoutId id="2147484916" r:id="rId10"/>
    <p:sldLayoutId id="2147484917" r:id="rId11"/>
  </p:sldLayoutIdLst>
  <p:txStyles>
    <p:titleStyle>
      <a:lvl1pPr algn="l" rtl="0" eaLnBrk="0" fontAlgn="base" hangingPunct="0">
        <a:spcBef>
          <a:spcPct val="0"/>
        </a:spcBef>
        <a:spcAft>
          <a:spcPct val="0"/>
        </a:spcAft>
        <a:defRPr sz="3000">
          <a:solidFill>
            <a:schemeClr val="tx2"/>
          </a:solidFill>
          <a:latin typeface="+mj-lt"/>
          <a:ea typeface="+mj-ea"/>
          <a:cs typeface="+mj-cs"/>
          <a:sym typeface="MS PMincho" pitchFamily="18" charset="-128"/>
        </a:defRPr>
      </a:lvl1pPr>
      <a:lvl2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2pPr>
      <a:lvl3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3pPr>
      <a:lvl4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4pPr>
      <a:lvl5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5pPr>
      <a:lvl6pPr marL="4572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6pPr>
      <a:lvl7pPr marL="9144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7pPr>
      <a:lvl8pPr marL="13716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8pPr>
      <a:lvl9pPr marL="18288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9pPr>
    </p:titleStyle>
    <p:bodyStyle>
      <a:lvl1pPr marL="273050" indent="-273050" algn="l" defTabSz="0" rtl="0" eaLnBrk="0" fontAlgn="base" hangingPunct="0">
        <a:spcBef>
          <a:spcPts val="600"/>
        </a:spcBef>
        <a:spcAft>
          <a:spcPct val="0"/>
        </a:spcAft>
        <a:buClr>
          <a:schemeClr val="accent1"/>
        </a:buClr>
        <a:buSzPct val="70000"/>
        <a:buFont typeface="Wingdings" pitchFamily="2" charset="2"/>
        <a:buChar char=""/>
        <a:defRPr sz="2400">
          <a:solidFill>
            <a:schemeClr val="tx1"/>
          </a:solidFill>
          <a:latin typeface="+mn-lt"/>
          <a:ea typeface="+mn-ea"/>
          <a:cs typeface="+mn-cs"/>
          <a:sym typeface="MS PMincho" pitchFamily="18" charset="-128"/>
        </a:defRPr>
      </a:lvl1pPr>
      <a:lvl2pPr marL="639763" indent="-271463" algn="l" defTabSz="0"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sym typeface="MS PMincho" pitchFamily="18" charset="-128"/>
        </a:defRPr>
      </a:lvl2pPr>
      <a:lvl3pPr marL="914400" indent="-182563" algn="l" defTabSz="0" rtl="0" eaLnBrk="0" fontAlgn="base" hangingPunct="0">
        <a:spcBef>
          <a:spcPct val="20000"/>
        </a:spcBef>
        <a:spcAft>
          <a:spcPct val="0"/>
        </a:spcAft>
        <a:buClr>
          <a:srgbClr val="C5A027"/>
        </a:buClr>
        <a:buSzPct val="60000"/>
        <a:buFont typeface="Wingdings" pitchFamily="2" charset="2"/>
        <a:buChar char=""/>
        <a:defRPr sz="2400">
          <a:solidFill>
            <a:schemeClr val="tx1"/>
          </a:solidFill>
          <a:latin typeface="+mn-lt"/>
          <a:ea typeface="+mn-ea"/>
          <a:sym typeface="MS PMincho" pitchFamily="18" charset="-128"/>
        </a:defRPr>
      </a:lvl3pPr>
      <a:lvl4pPr marL="1187450" indent="-182563" algn="l" defTabSz="0" rtl="0" eaLnBrk="0" fontAlgn="base" hangingPunct="0">
        <a:spcBef>
          <a:spcPct val="20000"/>
        </a:spcBef>
        <a:spcAft>
          <a:spcPct val="0"/>
        </a:spcAft>
        <a:buClr>
          <a:srgbClr val="EDD7AD"/>
        </a:buClr>
        <a:buSzPct val="60000"/>
        <a:buFont typeface="Wingdings" pitchFamily="2" charset="2"/>
        <a:buChar char=""/>
        <a:defRPr sz="2000">
          <a:solidFill>
            <a:schemeClr val="tx1"/>
          </a:solidFill>
          <a:latin typeface="+mn-lt"/>
          <a:ea typeface="+mn-ea"/>
          <a:sym typeface="MS PMincho" pitchFamily="18" charset="-128"/>
        </a:defRPr>
      </a:lvl4pPr>
      <a:lvl5pPr marL="14620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MS PMincho" pitchFamily="18" charset="-128"/>
        </a:defRPr>
      </a:lvl5pPr>
      <a:lvl6pPr marL="19192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6pPr>
      <a:lvl7pPr marL="23764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7pPr>
      <a:lvl8pPr marL="28336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8pPr>
      <a:lvl9pPr marL="32908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2290" name="Connettore 1 15"/>
          <p:cNvSpPr>
            <a:spLocks noChangeShapeType="1"/>
          </p:cNvSpPr>
          <p:nvPr/>
        </p:nvSpPr>
        <p:spPr bwMode="auto">
          <a:xfrm>
            <a:off x="8763000" y="0"/>
            <a:ext cx="0" cy="6858000"/>
          </a:xfrm>
          <a:prstGeom prst="line">
            <a:avLst/>
          </a:prstGeom>
          <a:noFill/>
          <a:ln w="38100">
            <a:solidFill>
              <a:srgbClr val="EDD7AB">
                <a:alpha val="81175"/>
              </a:srgbClr>
            </a:solidFill>
            <a:round/>
            <a:headEnd/>
            <a:tailEnd/>
          </a:ln>
        </p:spPr>
        <p:txBody>
          <a:bodyPr/>
          <a:lstStyle/>
          <a:p>
            <a:pPr>
              <a:defRPr/>
            </a:pPr>
            <a:endParaRPr lang="it-IT"/>
          </a:p>
        </p:txBody>
      </p:sp>
      <p:sp>
        <p:nvSpPr>
          <p:cNvPr id="12291" name="Connettore 1 6"/>
          <p:cNvSpPr>
            <a:spLocks noChangeShapeType="1"/>
          </p:cNvSpPr>
          <p:nvPr/>
        </p:nvSpPr>
        <p:spPr bwMode="auto">
          <a:xfrm>
            <a:off x="76200" y="0"/>
            <a:ext cx="0" cy="6858000"/>
          </a:xfrm>
          <a:prstGeom prst="line">
            <a:avLst/>
          </a:prstGeom>
          <a:noFill/>
          <a:ln w="57150" cmpd="thickThin">
            <a:solidFill>
              <a:srgbClr val="EDD7AB"/>
            </a:solidFill>
            <a:round/>
            <a:headEnd/>
            <a:tailEnd/>
          </a:ln>
        </p:spPr>
        <p:txBody>
          <a:bodyPr/>
          <a:lstStyle/>
          <a:p>
            <a:pPr>
              <a:defRPr/>
            </a:pPr>
            <a:endParaRPr lang="it-IT"/>
          </a:p>
        </p:txBody>
      </p:sp>
      <p:sp>
        <p:nvSpPr>
          <p:cNvPr id="12292" name="Connettore 1 8"/>
          <p:cNvSpPr>
            <a:spLocks noChangeShapeType="1"/>
          </p:cNvSpPr>
          <p:nvPr/>
        </p:nvSpPr>
        <p:spPr bwMode="auto">
          <a:xfrm>
            <a:off x="8991600" y="0"/>
            <a:ext cx="0" cy="6858000"/>
          </a:xfrm>
          <a:prstGeom prst="line">
            <a:avLst/>
          </a:prstGeom>
          <a:noFill/>
          <a:ln w="19050">
            <a:solidFill>
              <a:schemeClr val="accent1"/>
            </a:solidFill>
            <a:round/>
            <a:headEnd/>
            <a:tailEnd/>
          </a:ln>
        </p:spPr>
        <p:txBody>
          <a:bodyPr/>
          <a:lstStyle/>
          <a:p>
            <a:pPr>
              <a:defRPr/>
            </a:pPr>
            <a:endParaRPr lang="it-IT"/>
          </a:p>
        </p:txBody>
      </p:sp>
      <p:sp>
        <p:nvSpPr>
          <p:cNvPr id="12293" name="Rettangolo 9"/>
          <p:cNvSpPr>
            <a:spLocks noChangeArrowheads="1"/>
          </p:cNvSpPr>
          <p:nvPr/>
        </p:nvSpPr>
        <p:spPr bwMode="auto">
          <a:xfrm>
            <a:off x="8839200" y="0"/>
            <a:ext cx="304800" cy="6858000"/>
          </a:xfrm>
          <a:prstGeom prst="rect">
            <a:avLst/>
          </a:prstGeom>
          <a:solidFill>
            <a:srgbClr val="EDD7AB">
              <a:alpha val="87057"/>
            </a:srgbClr>
          </a:solidFill>
          <a:ln>
            <a:noFill/>
          </a:ln>
          <a:extLst/>
        </p:spPr>
        <p:txBody>
          <a:bodyPr anchor="ctr"/>
          <a:lstStyle>
            <a:lvl1pPr eaLnBrk="0" hangingPunct="0">
              <a:defRPr>
                <a:solidFill>
                  <a:schemeClr val="tx1"/>
                </a:solidFill>
                <a:latin typeface="Comic Sans MS" pitchFamily="66" charset="0"/>
                <a:ea typeface="SimSun" pitchFamily="2" charset="-122"/>
              </a:defRPr>
            </a:lvl1pPr>
            <a:lvl2pPr marL="742950" indent="-285750" eaLnBrk="0" hangingPunct="0">
              <a:defRPr>
                <a:solidFill>
                  <a:schemeClr val="tx1"/>
                </a:solidFill>
                <a:latin typeface="Comic Sans MS" pitchFamily="66" charset="0"/>
                <a:ea typeface="SimSun" pitchFamily="2" charset="-122"/>
              </a:defRPr>
            </a:lvl2pPr>
            <a:lvl3pPr marL="1143000" indent="-228600" eaLnBrk="0" hangingPunct="0">
              <a:defRPr>
                <a:solidFill>
                  <a:schemeClr val="tx1"/>
                </a:solidFill>
                <a:latin typeface="Comic Sans MS" pitchFamily="66" charset="0"/>
                <a:ea typeface="SimSun" pitchFamily="2" charset="-122"/>
              </a:defRPr>
            </a:lvl3pPr>
            <a:lvl4pPr marL="1600200" indent="-228600" eaLnBrk="0" hangingPunct="0">
              <a:defRPr>
                <a:solidFill>
                  <a:schemeClr val="tx1"/>
                </a:solidFill>
                <a:latin typeface="Comic Sans MS" pitchFamily="66" charset="0"/>
                <a:ea typeface="SimSun" pitchFamily="2" charset="-122"/>
              </a:defRPr>
            </a:lvl4pPr>
            <a:lvl5pPr marL="2057400" indent="-228600" eaLnBrk="0" hangingPunct="0">
              <a:defRPr>
                <a:solidFill>
                  <a:schemeClr val="tx1"/>
                </a:solidFill>
                <a:latin typeface="Comic Sans MS" pitchFamily="66" charset="0"/>
                <a:ea typeface="SimSun" pitchFamily="2" charset="-122"/>
              </a:defRPr>
            </a:lvl5pPr>
            <a:lvl6pPr marL="2514600" indent="-228600" eaLnBrk="0" fontAlgn="base" hangingPunct="0">
              <a:spcBef>
                <a:spcPct val="0"/>
              </a:spcBef>
              <a:spcAft>
                <a:spcPct val="0"/>
              </a:spcAft>
              <a:defRPr>
                <a:solidFill>
                  <a:schemeClr val="tx1"/>
                </a:solidFill>
                <a:latin typeface="Comic Sans MS" pitchFamily="66" charset="0"/>
                <a:ea typeface="SimSun" pitchFamily="2" charset="-122"/>
              </a:defRPr>
            </a:lvl6pPr>
            <a:lvl7pPr marL="2971800" indent="-228600" eaLnBrk="0" fontAlgn="base" hangingPunct="0">
              <a:spcBef>
                <a:spcPct val="0"/>
              </a:spcBef>
              <a:spcAft>
                <a:spcPct val="0"/>
              </a:spcAft>
              <a:defRPr>
                <a:solidFill>
                  <a:schemeClr val="tx1"/>
                </a:solidFill>
                <a:latin typeface="Comic Sans MS" pitchFamily="66" charset="0"/>
                <a:ea typeface="SimSun" pitchFamily="2" charset="-122"/>
              </a:defRPr>
            </a:lvl7pPr>
            <a:lvl8pPr marL="3429000" indent="-228600" eaLnBrk="0" fontAlgn="base" hangingPunct="0">
              <a:spcBef>
                <a:spcPct val="0"/>
              </a:spcBef>
              <a:spcAft>
                <a:spcPct val="0"/>
              </a:spcAft>
              <a:defRPr>
                <a:solidFill>
                  <a:schemeClr val="tx1"/>
                </a:solidFill>
                <a:latin typeface="Comic Sans MS" pitchFamily="66" charset="0"/>
                <a:ea typeface="SimSun" pitchFamily="2" charset="-122"/>
              </a:defRPr>
            </a:lvl8pPr>
            <a:lvl9pPr marL="3886200" indent="-228600" eaLnBrk="0" fontAlgn="base" hangingPunct="0">
              <a:spcBef>
                <a:spcPct val="0"/>
              </a:spcBef>
              <a:spcAft>
                <a:spcPct val="0"/>
              </a:spcAft>
              <a:defRPr>
                <a:solidFill>
                  <a:schemeClr val="tx1"/>
                </a:solidFill>
                <a:latin typeface="Comic Sans MS" pitchFamily="66" charset="0"/>
                <a:ea typeface="SimSun" pitchFamily="2" charset="-122"/>
              </a:defRPr>
            </a:lvl9pPr>
          </a:lstStyle>
          <a:p>
            <a:pPr algn="ctr" eaLnBrk="1" hangingPunct="1">
              <a:defRPr/>
            </a:pPr>
            <a:endParaRPr lang="it-IT" altLang="en-US" smtClean="0">
              <a:solidFill>
                <a:srgbClr val="FFFFFF"/>
              </a:solidFill>
              <a:latin typeface="Calibri" pitchFamily="34" charset="0"/>
              <a:sym typeface="Century Schoolbook" pitchFamily="18" charset="0"/>
            </a:endParaRPr>
          </a:p>
        </p:txBody>
      </p:sp>
      <p:sp>
        <p:nvSpPr>
          <p:cNvPr id="12294" name="Connettore 1 10"/>
          <p:cNvSpPr>
            <a:spLocks noChangeShapeType="1"/>
          </p:cNvSpPr>
          <p:nvPr/>
        </p:nvSpPr>
        <p:spPr bwMode="auto">
          <a:xfrm>
            <a:off x="8915400" y="0"/>
            <a:ext cx="0" cy="6858000"/>
          </a:xfrm>
          <a:prstGeom prst="line">
            <a:avLst/>
          </a:prstGeom>
          <a:noFill/>
          <a:ln w="9525">
            <a:solidFill>
              <a:schemeClr val="accent1"/>
            </a:solidFill>
            <a:round/>
            <a:headEnd/>
            <a:tailEnd/>
          </a:ln>
        </p:spPr>
        <p:txBody>
          <a:bodyPr/>
          <a:lstStyle/>
          <a:p>
            <a:pPr>
              <a:defRPr/>
            </a:pPr>
            <a:endParaRPr lang="it-IT"/>
          </a:p>
        </p:txBody>
      </p:sp>
      <p:sp>
        <p:nvSpPr>
          <p:cNvPr id="12295" name="Ovale 11"/>
          <p:cNvSpPr>
            <a:spLocks noChangeArrowheads="1"/>
          </p:cNvSpPr>
          <p:nvPr/>
        </p:nvSpPr>
        <p:spPr bwMode="auto">
          <a:xfrm>
            <a:off x="8156575" y="5715000"/>
            <a:ext cx="549275" cy="549275"/>
          </a:xfrm>
          <a:prstGeom prst="ellipse">
            <a:avLst/>
          </a:prstGeom>
          <a:solidFill>
            <a:schemeClr val="accent1"/>
          </a:solidFill>
          <a:ln>
            <a:noFill/>
          </a:ln>
          <a:extLst/>
        </p:spPr>
        <p:txBody>
          <a:bodyPr anchor="ctr"/>
          <a:lstStyle>
            <a:lvl1pPr eaLnBrk="0" hangingPunct="0">
              <a:defRPr>
                <a:solidFill>
                  <a:schemeClr val="tx1"/>
                </a:solidFill>
                <a:latin typeface="Comic Sans MS" pitchFamily="66" charset="0"/>
                <a:ea typeface="SimSun" pitchFamily="2" charset="-122"/>
              </a:defRPr>
            </a:lvl1pPr>
            <a:lvl2pPr marL="742950" indent="-285750" eaLnBrk="0" hangingPunct="0">
              <a:defRPr>
                <a:solidFill>
                  <a:schemeClr val="tx1"/>
                </a:solidFill>
                <a:latin typeface="Comic Sans MS" pitchFamily="66" charset="0"/>
                <a:ea typeface="SimSun" pitchFamily="2" charset="-122"/>
              </a:defRPr>
            </a:lvl2pPr>
            <a:lvl3pPr marL="1143000" indent="-228600" eaLnBrk="0" hangingPunct="0">
              <a:defRPr>
                <a:solidFill>
                  <a:schemeClr val="tx1"/>
                </a:solidFill>
                <a:latin typeface="Comic Sans MS" pitchFamily="66" charset="0"/>
                <a:ea typeface="SimSun" pitchFamily="2" charset="-122"/>
              </a:defRPr>
            </a:lvl3pPr>
            <a:lvl4pPr marL="1600200" indent="-228600" eaLnBrk="0" hangingPunct="0">
              <a:defRPr>
                <a:solidFill>
                  <a:schemeClr val="tx1"/>
                </a:solidFill>
                <a:latin typeface="Comic Sans MS" pitchFamily="66" charset="0"/>
                <a:ea typeface="SimSun" pitchFamily="2" charset="-122"/>
              </a:defRPr>
            </a:lvl4pPr>
            <a:lvl5pPr marL="2057400" indent="-228600" eaLnBrk="0" hangingPunct="0">
              <a:defRPr>
                <a:solidFill>
                  <a:schemeClr val="tx1"/>
                </a:solidFill>
                <a:latin typeface="Comic Sans MS" pitchFamily="66" charset="0"/>
                <a:ea typeface="SimSun" pitchFamily="2" charset="-122"/>
              </a:defRPr>
            </a:lvl5pPr>
            <a:lvl6pPr marL="2514600" indent="-228600" eaLnBrk="0" fontAlgn="base" hangingPunct="0">
              <a:spcBef>
                <a:spcPct val="0"/>
              </a:spcBef>
              <a:spcAft>
                <a:spcPct val="0"/>
              </a:spcAft>
              <a:defRPr>
                <a:solidFill>
                  <a:schemeClr val="tx1"/>
                </a:solidFill>
                <a:latin typeface="Comic Sans MS" pitchFamily="66" charset="0"/>
                <a:ea typeface="SimSun" pitchFamily="2" charset="-122"/>
              </a:defRPr>
            </a:lvl6pPr>
            <a:lvl7pPr marL="2971800" indent="-228600" eaLnBrk="0" fontAlgn="base" hangingPunct="0">
              <a:spcBef>
                <a:spcPct val="0"/>
              </a:spcBef>
              <a:spcAft>
                <a:spcPct val="0"/>
              </a:spcAft>
              <a:defRPr>
                <a:solidFill>
                  <a:schemeClr val="tx1"/>
                </a:solidFill>
                <a:latin typeface="Comic Sans MS" pitchFamily="66" charset="0"/>
                <a:ea typeface="SimSun" pitchFamily="2" charset="-122"/>
              </a:defRPr>
            </a:lvl7pPr>
            <a:lvl8pPr marL="3429000" indent="-228600" eaLnBrk="0" fontAlgn="base" hangingPunct="0">
              <a:spcBef>
                <a:spcPct val="0"/>
              </a:spcBef>
              <a:spcAft>
                <a:spcPct val="0"/>
              </a:spcAft>
              <a:defRPr>
                <a:solidFill>
                  <a:schemeClr val="tx1"/>
                </a:solidFill>
                <a:latin typeface="Comic Sans MS" pitchFamily="66" charset="0"/>
                <a:ea typeface="SimSun" pitchFamily="2" charset="-122"/>
              </a:defRPr>
            </a:lvl8pPr>
            <a:lvl9pPr marL="3886200" indent="-228600" eaLnBrk="0" fontAlgn="base" hangingPunct="0">
              <a:spcBef>
                <a:spcPct val="0"/>
              </a:spcBef>
              <a:spcAft>
                <a:spcPct val="0"/>
              </a:spcAft>
              <a:defRPr>
                <a:solidFill>
                  <a:schemeClr val="tx1"/>
                </a:solidFill>
                <a:latin typeface="Comic Sans MS" pitchFamily="66" charset="0"/>
                <a:ea typeface="SimSun" pitchFamily="2" charset="-122"/>
              </a:defRPr>
            </a:lvl9pPr>
          </a:lstStyle>
          <a:p>
            <a:pPr algn="ctr" eaLnBrk="1" hangingPunct="1">
              <a:defRPr/>
            </a:pPr>
            <a:endParaRPr lang="it-IT" altLang="en-US" smtClean="0">
              <a:solidFill>
                <a:srgbClr val="FFFFFF"/>
              </a:solidFill>
              <a:latin typeface="Calibri" pitchFamily="34" charset="0"/>
              <a:sym typeface="Century Schoolbook" pitchFamily="18" charset="0"/>
            </a:endParaRPr>
          </a:p>
        </p:txBody>
      </p:sp>
      <p:sp>
        <p:nvSpPr>
          <p:cNvPr id="12296" name="Segnaposto titolo 21"/>
          <p:cNvSpPr>
            <a:spLocks noGrp="1" noChangeArrowheads="1"/>
          </p:cNvSpPr>
          <p:nvPr>
            <p:ph type="title" idx="4294967295"/>
          </p:nvPr>
        </p:nvSpPr>
        <p:spPr bwMode="auto">
          <a:xfrm>
            <a:off x="457200" y="274638"/>
            <a:ext cx="7467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ltLang="it-IT" smtClean="0">
                <a:sym typeface="MS PMincho" pitchFamily="18" charset="-128"/>
              </a:rPr>
              <a:t>Fare clic per modificare lo stile del titolo</a:t>
            </a:r>
          </a:p>
        </p:txBody>
      </p:sp>
      <p:sp>
        <p:nvSpPr>
          <p:cNvPr id="12297" name="Segnaposto testo 12"/>
          <p:cNvSpPr>
            <a:spLocks noGrp="1" noChangeArrowheads="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sym typeface="MS PMincho" pitchFamily="18" charset="-128"/>
              </a:rPr>
              <a:t>Fare clic per modificare stili del testo dello schema</a:t>
            </a:r>
          </a:p>
          <a:p>
            <a:pPr lvl="1"/>
            <a:r>
              <a:rPr lang="it-IT" altLang="it-IT" smtClean="0">
                <a:sym typeface="MS PMincho" pitchFamily="18" charset="-128"/>
              </a:rPr>
              <a:t>Secondo livello</a:t>
            </a:r>
          </a:p>
          <a:p>
            <a:pPr lvl="2"/>
            <a:r>
              <a:rPr lang="it-IT" altLang="it-IT" smtClean="0">
                <a:sym typeface="MS PMincho" pitchFamily="18" charset="-128"/>
              </a:rPr>
              <a:t>Terzo livello</a:t>
            </a:r>
          </a:p>
          <a:p>
            <a:pPr lvl="3"/>
            <a:r>
              <a:rPr lang="it-IT" altLang="it-IT" smtClean="0">
                <a:sym typeface="MS PMincho" pitchFamily="18" charset="-128"/>
              </a:rPr>
              <a:t>Quarto livello</a:t>
            </a:r>
          </a:p>
          <a:p>
            <a:pPr lvl="4"/>
            <a:r>
              <a:rPr lang="it-IT" altLang="it-IT" smtClean="0">
                <a:sym typeface="MS PMincho" pitchFamily="18" charset="-128"/>
              </a:rPr>
              <a:t>Quinto livello</a:t>
            </a:r>
          </a:p>
        </p:txBody>
      </p:sp>
      <p:sp>
        <p:nvSpPr>
          <p:cNvPr id="12298" name="Segnaposto data 3"/>
          <p:cNvSpPr>
            <a:spLocks noGrp="1" noChangeArrowheads="1"/>
          </p:cNvSpPr>
          <p:nvPr>
            <p:ph type="dt" sz="half" idx="2"/>
          </p:nvPr>
        </p:nvSpPr>
        <p:spPr bwMode="auto">
          <a:xfrm rot="5400000">
            <a:off x="7587457" y="1081881"/>
            <a:ext cx="2011362"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mn-lt"/>
                <a:ea typeface="SimSun" charset="-122"/>
                <a:sym typeface="ＭＳ Ｐ明朝" charset="0"/>
              </a:defRPr>
            </a:lvl1pPr>
          </a:lstStyle>
          <a:p>
            <a:pPr>
              <a:defRPr/>
            </a:pPr>
            <a:fld id="{00E937B9-047B-4026-8A1D-D52EC394434E}" type="datetime1">
              <a:rPr lang="it-IT" altLang="en-US"/>
              <a:pPr>
                <a:defRPr/>
              </a:pPr>
              <a:t>30/01/2015</a:t>
            </a:fld>
            <a:endParaRPr lang="it-IT" altLang="en-US">
              <a:latin typeface="Arial" pitchFamily="34" charset="0"/>
              <a:sym typeface="Arial" pitchFamily="34" charset="0"/>
            </a:endParaRPr>
          </a:p>
        </p:txBody>
      </p:sp>
      <p:sp>
        <p:nvSpPr>
          <p:cNvPr id="12299" name="Segnaposto piè di pagina 4"/>
          <p:cNvSpPr>
            <a:spLocks noGrp="1" noChangeArrowheads="1"/>
          </p:cNvSpPr>
          <p:nvPr>
            <p:ph type="ftr" sz="quarter" idx="3"/>
          </p:nvPr>
        </p:nvSpPr>
        <p:spPr bwMode="auto">
          <a:xfrm rot="5400000">
            <a:off x="6989763" y="3736975"/>
            <a:ext cx="3200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chemeClr val="tx2"/>
                </a:solidFill>
                <a:latin typeface="+mn-lt"/>
                <a:ea typeface="SimSun" charset="-122"/>
                <a:sym typeface="ＭＳ Ｐ明朝" charset="0"/>
              </a:defRPr>
            </a:lvl1pPr>
          </a:lstStyle>
          <a:p>
            <a:pPr>
              <a:defRPr/>
            </a:pPr>
            <a:endParaRPr lang="it-IT" altLang="en-US"/>
          </a:p>
        </p:txBody>
      </p:sp>
      <p:sp>
        <p:nvSpPr>
          <p:cNvPr id="12300" name="Segnaposto numero diapositiva 5"/>
          <p:cNvSpPr>
            <a:spLocks noGrp="1" noChangeArrowheads="1"/>
          </p:cNvSpPr>
          <p:nvPr>
            <p:ph type="sldNum" sz="quarter" idx="4"/>
          </p:nvPr>
        </p:nvSpPr>
        <p:spPr bwMode="auto">
          <a:xfrm>
            <a:off x="8129588" y="5734050"/>
            <a:ext cx="609600"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mn-lt"/>
                <a:ea typeface="SimSun" charset="-122"/>
                <a:sym typeface="ＭＳ Ｐ明朝" charset="0"/>
              </a:defRPr>
            </a:lvl1pPr>
          </a:lstStyle>
          <a:p>
            <a:pPr>
              <a:defRPr/>
            </a:pPr>
            <a:fld id="{F534BF30-5E5F-4ECE-B745-99C0107E124F}" type="slidenum">
              <a:rPr lang="it-IT" altLang="en-US"/>
              <a:pPr>
                <a:defRPr/>
              </a:pPr>
              <a:t>‹#›</a:t>
            </a:fld>
            <a:endParaRPr lang="it-IT" altLang="en-US">
              <a:latin typeface="Arial" pitchFamily="34" charset="0"/>
              <a:sym typeface="Arial" pitchFamily="34" charset="0"/>
            </a:endParaRPr>
          </a:p>
        </p:txBody>
      </p:sp>
    </p:spTree>
  </p:cSld>
  <p:clrMap bg1="lt1" tx1="dk1" bg2="lt2" tx2="dk2" accent1="accent1" accent2="accent2" accent3="accent3" accent4="accent4" accent5="accent5" accent6="accent6" hlink="hlink" folHlink="folHlink"/>
  <p:sldLayoutIdLst>
    <p:sldLayoutId id="2147484918" r:id="rId1"/>
    <p:sldLayoutId id="2147484919" r:id="rId2"/>
    <p:sldLayoutId id="2147484920" r:id="rId3"/>
    <p:sldLayoutId id="2147484921" r:id="rId4"/>
    <p:sldLayoutId id="2147484922" r:id="rId5"/>
    <p:sldLayoutId id="2147484923" r:id="rId6"/>
    <p:sldLayoutId id="2147484924" r:id="rId7"/>
    <p:sldLayoutId id="2147484925" r:id="rId8"/>
    <p:sldLayoutId id="2147484926" r:id="rId9"/>
    <p:sldLayoutId id="2147484927" r:id="rId10"/>
    <p:sldLayoutId id="2147484928" r:id="rId11"/>
  </p:sldLayoutIdLst>
  <p:txStyles>
    <p:titleStyle>
      <a:lvl1pPr algn="l" rtl="0" eaLnBrk="0" fontAlgn="base" hangingPunct="0">
        <a:spcBef>
          <a:spcPct val="0"/>
        </a:spcBef>
        <a:spcAft>
          <a:spcPct val="0"/>
        </a:spcAft>
        <a:defRPr sz="3000">
          <a:solidFill>
            <a:schemeClr val="tx2"/>
          </a:solidFill>
          <a:latin typeface="+mj-lt"/>
          <a:ea typeface="+mj-ea"/>
          <a:cs typeface="+mj-cs"/>
          <a:sym typeface="MS PMincho" pitchFamily="18" charset="-128"/>
        </a:defRPr>
      </a:lvl1pPr>
      <a:lvl2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2pPr>
      <a:lvl3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3pPr>
      <a:lvl4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4pPr>
      <a:lvl5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5pPr>
      <a:lvl6pPr marL="4572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6pPr>
      <a:lvl7pPr marL="9144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7pPr>
      <a:lvl8pPr marL="13716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8pPr>
      <a:lvl9pPr marL="18288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9pPr>
    </p:titleStyle>
    <p:bodyStyle>
      <a:lvl1pPr marL="273050" indent="-273050" algn="l" defTabSz="0" rtl="0" eaLnBrk="0" fontAlgn="base" hangingPunct="0">
        <a:spcBef>
          <a:spcPts val="600"/>
        </a:spcBef>
        <a:spcAft>
          <a:spcPct val="0"/>
        </a:spcAft>
        <a:buClr>
          <a:schemeClr val="accent1"/>
        </a:buClr>
        <a:buSzPct val="70000"/>
        <a:buFont typeface="Wingdings" pitchFamily="2" charset="2"/>
        <a:buChar char=""/>
        <a:defRPr sz="2400">
          <a:solidFill>
            <a:schemeClr val="tx1"/>
          </a:solidFill>
          <a:latin typeface="+mn-lt"/>
          <a:ea typeface="+mn-ea"/>
          <a:cs typeface="+mn-cs"/>
          <a:sym typeface="MS PMincho" pitchFamily="18" charset="-128"/>
        </a:defRPr>
      </a:lvl1pPr>
      <a:lvl2pPr marL="639763" indent="-271463" algn="l" defTabSz="0"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sym typeface="MS PMincho" pitchFamily="18" charset="-128"/>
        </a:defRPr>
      </a:lvl2pPr>
      <a:lvl3pPr marL="914400" indent="-182563" algn="l" defTabSz="0" rtl="0" eaLnBrk="0" fontAlgn="base" hangingPunct="0">
        <a:spcBef>
          <a:spcPct val="20000"/>
        </a:spcBef>
        <a:spcAft>
          <a:spcPct val="0"/>
        </a:spcAft>
        <a:buClr>
          <a:srgbClr val="C5A027"/>
        </a:buClr>
        <a:buSzPct val="60000"/>
        <a:buFont typeface="Wingdings" pitchFamily="2" charset="2"/>
        <a:buChar char=""/>
        <a:defRPr sz="2400">
          <a:solidFill>
            <a:schemeClr val="tx1"/>
          </a:solidFill>
          <a:latin typeface="+mn-lt"/>
          <a:ea typeface="+mn-ea"/>
          <a:sym typeface="MS PMincho" pitchFamily="18" charset="-128"/>
        </a:defRPr>
      </a:lvl3pPr>
      <a:lvl4pPr marL="1187450" indent="-182563" algn="l" defTabSz="0" rtl="0" eaLnBrk="0" fontAlgn="base" hangingPunct="0">
        <a:spcBef>
          <a:spcPct val="20000"/>
        </a:spcBef>
        <a:spcAft>
          <a:spcPct val="0"/>
        </a:spcAft>
        <a:buClr>
          <a:srgbClr val="EDD7AD"/>
        </a:buClr>
        <a:buSzPct val="60000"/>
        <a:buFont typeface="Wingdings" pitchFamily="2" charset="2"/>
        <a:buChar char=""/>
        <a:defRPr sz="2000">
          <a:solidFill>
            <a:schemeClr val="tx1"/>
          </a:solidFill>
          <a:latin typeface="+mn-lt"/>
          <a:ea typeface="+mn-ea"/>
          <a:sym typeface="MS PMincho" pitchFamily="18" charset="-128"/>
        </a:defRPr>
      </a:lvl4pPr>
      <a:lvl5pPr marL="14620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MS PMincho" pitchFamily="18" charset="-128"/>
        </a:defRPr>
      </a:lvl5pPr>
      <a:lvl6pPr marL="19192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6pPr>
      <a:lvl7pPr marL="23764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7pPr>
      <a:lvl8pPr marL="28336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8pPr>
      <a:lvl9pPr marL="32908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Connettore 1 15"/>
          <p:cNvSpPr>
            <a:spLocks noChangeShapeType="1"/>
          </p:cNvSpPr>
          <p:nvPr/>
        </p:nvSpPr>
        <p:spPr bwMode="auto">
          <a:xfrm>
            <a:off x="8763000" y="0"/>
            <a:ext cx="0" cy="6858000"/>
          </a:xfrm>
          <a:prstGeom prst="line">
            <a:avLst/>
          </a:prstGeom>
          <a:noFill/>
          <a:ln w="38100">
            <a:solidFill>
              <a:srgbClr val="EDD7AB">
                <a:alpha val="74901"/>
              </a:srgbClr>
            </a:solidFill>
            <a:round/>
            <a:headEnd/>
            <a:tailEnd/>
          </a:ln>
        </p:spPr>
        <p:txBody>
          <a:bodyPr/>
          <a:lstStyle/>
          <a:p>
            <a:pPr>
              <a:defRPr/>
            </a:pPr>
            <a:endParaRPr lang="it-IT"/>
          </a:p>
        </p:txBody>
      </p:sp>
      <p:sp>
        <p:nvSpPr>
          <p:cNvPr id="13315" name="Connettore 1 6"/>
          <p:cNvSpPr>
            <a:spLocks noChangeShapeType="1"/>
          </p:cNvSpPr>
          <p:nvPr/>
        </p:nvSpPr>
        <p:spPr bwMode="auto">
          <a:xfrm>
            <a:off x="76200" y="0"/>
            <a:ext cx="0" cy="6858000"/>
          </a:xfrm>
          <a:prstGeom prst="line">
            <a:avLst/>
          </a:prstGeom>
          <a:noFill/>
          <a:ln w="57150" cmpd="thickThin">
            <a:solidFill>
              <a:srgbClr val="EDD7AB"/>
            </a:solidFill>
            <a:round/>
            <a:headEnd/>
            <a:tailEnd/>
          </a:ln>
        </p:spPr>
        <p:txBody>
          <a:bodyPr/>
          <a:lstStyle/>
          <a:p>
            <a:pPr>
              <a:defRPr/>
            </a:pPr>
            <a:endParaRPr lang="it-IT"/>
          </a:p>
        </p:txBody>
      </p:sp>
      <p:sp>
        <p:nvSpPr>
          <p:cNvPr id="13316" name="Connettore 1 8"/>
          <p:cNvSpPr>
            <a:spLocks noChangeShapeType="1"/>
          </p:cNvSpPr>
          <p:nvPr/>
        </p:nvSpPr>
        <p:spPr bwMode="auto">
          <a:xfrm>
            <a:off x="8991600" y="0"/>
            <a:ext cx="0" cy="6858000"/>
          </a:xfrm>
          <a:prstGeom prst="line">
            <a:avLst/>
          </a:prstGeom>
          <a:noFill/>
          <a:ln w="19050">
            <a:solidFill>
              <a:schemeClr val="accent1"/>
            </a:solidFill>
            <a:round/>
            <a:headEnd/>
            <a:tailEnd/>
          </a:ln>
        </p:spPr>
        <p:txBody>
          <a:bodyPr/>
          <a:lstStyle/>
          <a:p>
            <a:pPr>
              <a:defRPr/>
            </a:pPr>
            <a:endParaRPr lang="it-IT"/>
          </a:p>
        </p:txBody>
      </p:sp>
      <p:sp>
        <p:nvSpPr>
          <p:cNvPr id="13317" name="Rettangolo 9"/>
          <p:cNvSpPr>
            <a:spLocks noChangeArrowheads="1"/>
          </p:cNvSpPr>
          <p:nvPr/>
        </p:nvSpPr>
        <p:spPr bwMode="auto">
          <a:xfrm>
            <a:off x="8839200" y="0"/>
            <a:ext cx="304800" cy="6858000"/>
          </a:xfrm>
          <a:prstGeom prst="rect">
            <a:avLst/>
          </a:prstGeom>
          <a:solidFill>
            <a:srgbClr val="EDD7AB">
              <a:alpha val="87057"/>
            </a:srgbClr>
          </a:solidFill>
          <a:ln>
            <a:noFill/>
          </a:ln>
          <a:extLst/>
        </p:spPr>
        <p:txBody>
          <a:bodyPr anchor="ctr"/>
          <a:lstStyle>
            <a:lvl1pPr eaLnBrk="0" hangingPunct="0">
              <a:defRPr>
                <a:solidFill>
                  <a:schemeClr val="tx1"/>
                </a:solidFill>
                <a:latin typeface="Comic Sans MS" pitchFamily="66" charset="0"/>
                <a:ea typeface="SimSun" pitchFamily="2" charset="-122"/>
              </a:defRPr>
            </a:lvl1pPr>
            <a:lvl2pPr marL="742950" indent="-285750" eaLnBrk="0" hangingPunct="0">
              <a:defRPr>
                <a:solidFill>
                  <a:schemeClr val="tx1"/>
                </a:solidFill>
                <a:latin typeface="Comic Sans MS" pitchFamily="66" charset="0"/>
                <a:ea typeface="SimSun" pitchFamily="2" charset="-122"/>
              </a:defRPr>
            </a:lvl2pPr>
            <a:lvl3pPr marL="1143000" indent="-228600" eaLnBrk="0" hangingPunct="0">
              <a:defRPr>
                <a:solidFill>
                  <a:schemeClr val="tx1"/>
                </a:solidFill>
                <a:latin typeface="Comic Sans MS" pitchFamily="66" charset="0"/>
                <a:ea typeface="SimSun" pitchFamily="2" charset="-122"/>
              </a:defRPr>
            </a:lvl3pPr>
            <a:lvl4pPr marL="1600200" indent="-228600" eaLnBrk="0" hangingPunct="0">
              <a:defRPr>
                <a:solidFill>
                  <a:schemeClr val="tx1"/>
                </a:solidFill>
                <a:latin typeface="Comic Sans MS" pitchFamily="66" charset="0"/>
                <a:ea typeface="SimSun" pitchFamily="2" charset="-122"/>
              </a:defRPr>
            </a:lvl4pPr>
            <a:lvl5pPr marL="2057400" indent="-228600" eaLnBrk="0" hangingPunct="0">
              <a:defRPr>
                <a:solidFill>
                  <a:schemeClr val="tx1"/>
                </a:solidFill>
                <a:latin typeface="Comic Sans MS" pitchFamily="66" charset="0"/>
                <a:ea typeface="SimSun" pitchFamily="2" charset="-122"/>
              </a:defRPr>
            </a:lvl5pPr>
            <a:lvl6pPr marL="2514600" indent="-228600" eaLnBrk="0" fontAlgn="base" hangingPunct="0">
              <a:spcBef>
                <a:spcPct val="0"/>
              </a:spcBef>
              <a:spcAft>
                <a:spcPct val="0"/>
              </a:spcAft>
              <a:defRPr>
                <a:solidFill>
                  <a:schemeClr val="tx1"/>
                </a:solidFill>
                <a:latin typeface="Comic Sans MS" pitchFamily="66" charset="0"/>
                <a:ea typeface="SimSun" pitchFamily="2" charset="-122"/>
              </a:defRPr>
            </a:lvl6pPr>
            <a:lvl7pPr marL="2971800" indent="-228600" eaLnBrk="0" fontAlgn="base" hangingPunct="0">
              <a:spcBef>
                <a:spcPct val="0"/>
              </a:spcBef>
              <a:spcAft>
                <a:spcPct val="0"/>
              </a:spcAft>
              <a:defRPr>
                <a:solidFill>
                  <a:schemeClr val="tx1"/>
                </a:solidFill>
                <a:latin typeface="Comic Sans MS" pitchFamily="66" charset="0"/>
                <a:ea typeface="SimSun" pitchFamily="2" charset="-122"/>
              </a:defRPr>
            </a:lvl7pPr>
            <a:lvl8pPr marL="3429000" indent="-228600" eaLnBrk="0" fontAlgn="base" hangingPunct="0">
              <a:spcBef>
                <a:spcPct val="0"/>
              </a:spcBef>
              <a:spcAft>
                <a:spcPct val="0"/>
              </a:spcAft>
              <a:defRPr>
                <a:solidFill>
                  <a:schemeClr val="tx1"/>
                </a:solidFill>
                <a:latin typeface="Comic Sans MS" pitchFamily="66" charset="0"/>
                <a:ea typeface="SimSun" pitchFamily="2" charset="-122"/>
              </a:defRPr>
            </a:lvl8pPr>
            <a:lvl9pPr marL="3886200" indent="-228600" eaLnBrk="0" fontAlgn="base" hangingPunct="0">
              <a:spcBef>
                <a:spcPct val="0"/>
              </a:spcBef>
              <a:spcAft>
                <a:spcPct val="0"/>
              </a:spcAft>
              <a:defRPr>
                <a:solidFill>
                  <a:schemeClr val="tx1"/>
                </a:solidFill>
                <a:latin typeface="Comic Sans MS" pitchFamily="66" charset="0"/>
                <a:ea typeface="SimSun" pitchFamily="2" charset="-122"/>
              </a:defRPr>
            </a:lvl9pPr>
          </a:lstStyle>
          <a:p>
            <a:pPr algn="ctr">
              <a:defRPr/>
            </a:pPr>
            <a:endParaRPr lang="it-IT" altLang="en-US" smtClean="0">
              <a:solidFill>
                <a:srgbClr val="FFFFFF"/>
              </a:solidFill>
              <a:latin typeface="Calibri" pitchFamily="34" charset="0"/>
              <a:sym typeface="Century Schoolbook" pitchFamily="18" charset="0"/>
            </a:endParaRPr>
          </a:p>
        </p:txBody>
      </p:sp>
      <p:sp>
        <p:nvSpPr>
          <p:cNvPr id="13318" name="Connettore 1 10"/>
          <p:cNvSpPr>
            <a:spLocks noChangeShapeType="1"/>
          </p:cNvSpPr>
          <p:nvPr/>
        </p:nvSpPr>
        <p:spPr bwMode="auto">
          <a:xfrm>
            <a:off x="8915400" y="0"/>
            <a:ext cx="0" cy="6858000"/>
          </a:xfrm>
          <a:prstGeom prst="line">
            <a:avLst/>
          </a:prstGeom>
          <a:noFill/>
          <a:ln w="9525">
            <a:solidFill>
              <a:schemeClr val="accent1"/>
            </a:solidFill>
            <a:round/>
            <a:headEnd/>
            <a:tailEnd/>
          </a:ln>
        </p:spPr>
        <p:txBody>
          <a:bodyPr/>
          <a:lstStyle/>
          <a:p>
            <a:pPr>
              <a:defRPr/>
            </a:pPr>
            <a:endParaRPr lang="it-IT"/>
          </a:p>
        </p:txBody>
      </p:sp>
      <p:sp>
        <p:nvSpPr>
          <p:cNvPr id="13319" name="Ovale 11"/>
          <p:cNvSpPr>
            <a:spLocks noChangeArrowheads="1"/>
          </p:cNvSpPr>
          <p:nvPr/>
        </p:nvSpPr>
        <p:spPr bwMode="auto">
          <a:xfrm>
            <a:off x="8156575" y="5715000"/>
            <a:ext cx="549275" cy="549275"/>
          </a:xfrm>
          <a:prstGeom prst="ellipse">
            <a:avLst/>
          </a:prstGeom>
          <a:solidFill>
            <a:schemeClr val="accent1"/>
          </a:solidFill>
          <a:ln>
            <a:noFill/>
          </a:ln>
          <a:extLst/>
        </p:spPr>
        <p:txBody>
          <a:bodyPr anchor="ctr"/>
          <a:lstStyle>
            <a:lvl1pPr eaLnBrk="0" hangingPunct="0">
              <a:defRPr>
                <a:solidFill>
                  <a:schemeClr val="tx1"/>
                </a:solidFill>
                <a:latin typeface="Comic Sans MS" pitchFamily="66" charset="0"/>
                <a:ea typeface="SimSun" pitchFamily="2" charset="-122"/>
              </a:defRPr>
            </a:lvl1pPr>
            <a:lvl2pPr marL="742950" indent="-285750" eaLnBrk="0" hangingPunct="0">
              <a:defRPr>
                <a:solidFill>
                  <a:schemeClr val="tx1"/>
                </a:solidFill>
                <a:latin typeface="Comic Sans MS" pitchFamily="66" charset="0"/>
                <a:ea typeface="SimSun" pitchFamily="2" charset="-122"/>
              </a:defRPr>
            </a:lvl2pPr>
            <a:lvl3pPr marL="1143000" indent="-228600" eaLnBrk="0" hangingPunct="0">
              <a:defRPr>
                <a:solidFill>
                  <a:schemeClr val="tx1"/>
                </a:solidFill>
                <a:latin typeface="Comic Sans MS" pitchFamily="66" charset="0"/>
                <a:ea typeface="SimSun" pitchFamily="2" charset="-122"/>
              </a:defRPr>
            </a:lvl3pPr>
            <a:lvl4pPr marL="1600200" indent="-228600" eaLnBrk="0" hangingPunct="0">
              <a:defRPr>
                <a:solidFill>
                  <a:schemeClr val="tx1"/>
                </a:solidFill>
                <a:latin typeface="Comic Sans MS" pitchFamily="66" charset="0"/>
                <a:ea typeface="SimSun" pitchFamily="2" charset="-122"/>
              </a:defRPr>
            </a:lvl4pPr>
            <a:lvl5pPr marL="2057400" indent="-228600" eaLnBrk="0" hangingPunct="0">
              <a:defRPr>
                <a:solidFill>
                  <a:schemeClr val="tx1"/>
                </a:solidFill>
                <a:latin typeface="Comic Sans MS" pitchFamily="66" charset="0"/>
                <a:ea typeface="SimSun" pitchFamily="2" charset="-122"/>
              </a:defRPr>
            </a:lvl5pPr>
            <a:lvl6pPr marL="2514600" indent="-228600" eaLnBrk="0" fontAlgn="base" hangingPunct="0">
              <a:spcBef>
                <a:spcPct val="0"/>
              </a:spcBef>
              <a:spcAft>
                <a:spcPct val="0"/>
              </a:spcAft>
              <a:defRPr>
                <a:solidFill>
                  <a:schemeClr val="tx1"/>
                </a:solidFill>
                <a:latin typeface="Comic Sans MS" pitchFamily="66" charset="0"/>
                <a:ea typeface="SimSun" pitchFamily="2" charset="-122"/>
              </a:defRPr>
            </a:lvl6pPr>
            <a:lvl7pPr marL="2971800" indent="-228600" eaLnBrk="0" fontAlgn="base" hangingPunct="0">
              <a:spcBef>
                <a:spcPct val="0"/>
              </a:spcBef>
              <a:spcAft>
                <a:spcPct val="0"/>
              </a:spcAft>
              <a:defRPr>
                <a:solidFill>
                  <a:schemeClr val="tx1"/>
                </a:solidFill>
                <a:latin typeface="Comic Sans MS" pitchFamily="66" charset="0"/>
                <a:ea typeface="SimSun" pitchFamily="2" charset="-122"/>
              </a:defRPr>
            </a:lvl7pPr>
            <a:lvl8pPr marL="3429000" indent="-228600" eaLnBrk="0" fontAlgn="base" hangingPunct="0">
              <a:spcBef>
                <a:spcPct val="0"/>
              </a:spcBef>
              <a:spcAft>
                <a:spcPct val="0"/>
              </a:spcAft>
              <a:defRPr>
                <a:solidFill>
                  <a:schemeClr val="tx1"/>
                </a:solidFill>
                <a:latin typeface="Comic Sans MS" pitchFamily="66" charset="0"/>
                <a:ea typeface="SimSun" pitchFamily="2" charset="-122"/>
              </a:defRPr>
            </a:lvl8pPr>
            <a:lvl9pPr marL="3886200" indent="-228600" eaLnBrk="0" fontAlgn="base" hangingPunct="0">
              <a:spcBef>
                <a:spcPct val="0"/>
              </a:spcBef>
              <a:spcAft>
                <a:spcPct val="0"/>
              </a:spcAft>
              <a:defRPr>
                <a:solidFill>
                  <a:schemeClr val="tx1"/>
                </a:solidFill>
                <a:latin typeface="Comic Sans MS" pitchFamily="66" charset="0"/>
                <a:ea typeface="SimSun" pitchFamily="2" charset="-122"/>
              </a:defRPr>
            </a:lvl9pPr>
          </a:lstStyle>
          <a:p>
            <a:pPr algn="ctr">
              <a:defRPr/>
            </a:pPr>
            <a:endParaRPr lang="it-IT" altLang="en-US" smtClean="0">
              <a:solidFill>
                <a:srgbClr val="FFFFFF"/>
              </a:solidFill>
              <a:latin typeface="Calibri" pitchFamily="34" charset="0"/>
              <a:sym typeface="Century Schoolbook" pitchFamily="18" charset="0"/>
            </a:endParaRPr>
          </a:p>
        </p:txBody>
      </p:sp>
      <p:sp>
        <p:nvSpPr>
          <p:cNvPr id="13320" name="Segnaposto titolo 21"/>
          <p:cNvSpPr>
            <a:spLocks noGrp="1" noChangeArrowheads="1"/>
          </p:cNvSpPr>
          <p:nvPr>
            <p:ph type="title" idx="4294967295"/>
          </p:nvPr>
        </p:nvSpPr>
        <p:spPr bwMode="auto">
          <a:xfrm>
            <a:off x="457200" y="274638"/>
            <a:ext cx="7467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ltLang="it-IT" smtClean="0">
                <a:sym typeface="MS PMincho" pitchFamily="18" charset="-128"/>
              </a:rPr>
              <a:t>Fare clic per modificare lo stile del titolo</a:t>
            </a:r>
          </a:p>
        </p:txBody>
      </p:sp>
      <p:sp>
        <p:nvSpPr>
          <p:cNvPr id="13321" name="Segnaposto testo 12"/>
          <p:cNvSpPr>
            <a:spLocks noGrp="1" noChangeArrowheads="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sym typeface="MS PMincho" pitchFamily="18" charset="-128"/>
              </a:rPr>
              <a:t>Fare clic per modificare stili del testo dello schema</a:t>
            </a:r>
          </a:p>
          <a:p>
            <a:pPr lvl="1"/>
            <a:r>
              <a:rPr lang="it-IT" altLang="it-IT" smtClean="0">
                <a:sym typeface="MS PMincho" pitchFamily="18" charset="-128"/>
              </a:rPr>
              <a:t>Secondo livello</a:t>
            </a:r>
          </a:p>
          <a:p>
            <a:pPr lvl="2"/>
            <a:r>
              <a:rPr lang="it-IT" altLang="it-IT" smtClean="0">
                <a:sym typeface="MS PMincho" pitchFamily="18" charset="-128"/>
              </a:rPr>
              <a:t>Terzo livello</a:t>
            </a:r>
          </a:p>
          <a:p>
            <a:pPr lvl="3"/>
            <a:r>
              <a:rPr lang="it-IT" altLang="it-IT" smtClean="0">
                <a:sym typeface="MS PMincho" pitchFamily="18" charset="-128"/>
              </a:rPr>
              <a:t>Quarto livello</a:t>
            </a:r>
          </a:p>
          <a:p>
            <a:pPr lvl="4"/>
            <a:r>
              <a:rPr lang="it-IT" altLang="it-IT" smtClean="0">
                <a:sym typeface="MS PMincho" pitchFamily="18" charset="-128"/>
              </a:rPr>
              <a:t>Quinto livello</a:t>
            </a:r>
          </a:p>
        </p:txBody>
      </p:sp>
      <p:sp>
        <p:nvSpPr>
          <p:cNvPr id="13322" name="Segnaposto data 3"/>
          <p:cNvSpPr>
            <a:spLocks noGrp="1" noChangeArrowheads="1"/>
          </p:cNvSpPr>
          <p:nvPr>
            <p:ph type="dt" sz="half" idx="2"/>
          </p:nvPr>
        </p:nvSpPr>
        <p:spPr bwMode="auto">
          <a:xfrm rot="5400000">
            <a:off x="7587457" y="1081881"/>
            <a:ext cx="2011362"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mn-lt"/>
                <a:ea typeface="SimSun" charset="-122"/>
                <a:sym typeface="ＭＳ Ｐ明朝" charset="0"/>
              </a:defRPr>
            </a:lvl1pPr>
          </a:lstStyle>
          <a:p>
            <a:pPr>
              <a:defRPr/>
            </a:pPr>
            <a:fld id="{699A693B-3D34-4D7A-9FBA-632F9EDB9076}" type="datetime1">
              <a:rPr lang="it-IT" altLang="en-US"/>
              <a:pPr>
                <a:defRPr/>
              </a:pPr>
              <a:t>30/01/2015</a:t>
            </a:fld>
            <a:endParaRPr lang="it-IT" altLang="en-US"/>
          </a:p>
        </p:txBody>
      </p:sp>
      <p:sp>
        <p:nvSpPr>
          <p:cNvPr id="13323" name="Segnaposto piè di pagina 4"/>
          <p:cNvSpPr>
            <a:spLocks noGrp="1" noChangeArrowheads="1"/>
          </p:cNvSpPr>
          <p:nvPr>
            <p:ph type="ftr" sz="quarter" idx="3"/>
          </p:nvPr>
        </p:nvSpPr>
        <p:spPr bwMode="auto">
          <a:xfrm rot="5400000">
            <a:off x="6989763" y="3736975"/>
            <a:ext cx="3200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chemeClr val="tx2"/>
                </a:solidFill>
                <a:latin typeface="+mn-lt"/>
                <a:ea typeface="SimSun" charset="-122"/>
                <a:sym typeface="ＭＳ Ｐ明朝" charset="0"/>
              </a:defRPr>
            </a:lvl1pPr>
          </a:lstStyle>
          <a:p>
            <a:pPr>
              <a:defRPr/>
            </a:pPr>
            <a:endParaRPr lang="it-IT" altLang="en-US"/>
          </a:p>
        </p:txBody>
      </p:sp>
      <p:sp>
        <p:nvSpPr>
          <p:cNvPr id="13324" name="Segnaposto numero diapositiva 5"/>
          <p:cNvSpPr>
            <a:spLocks noGrp="1" noChangeArrowheads="1"/>
          </p:cNvSpPr>
          <p:nvPr>
            <p:ph type="sldNum" sz="quarter" idx="4"/>
          </p:nvPr>
        </p:nvSpPr>
        <p:spPr bwMode="auto">
          <a:xfrm>
            <a:off x="8129588" y="5734050"/>
            <a:ext cx="609600"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mn-lt"/>
                <a:ea typeface="SimSun" charset="-122"/>
                <a:sym typeface="ＭＳ Ｐ明朝" charset="0"/>
              </a:defRPr>
            </a:lvl1pPr>
          </a:lstStyle>
          <a:p>
            <a:pPr>
              <a:defRPr/>
            </a:pPr>
            <a:fld id="{B3753444-9F09-486F-9A9B-BFFD8C17B5EC}" type="slidenum">
              <a:rPr lang="it-IT" altLang="en-US"/>
              <a:pPr>
                <a:defRPr/>
              </a:pPr>
              <a:t>‹#›</a:t>
            </a:fld>
            <a:endParaRPr lang="it-IT" altLang="en-US"/>
          </a:p>
        </p:txBody>
      </p:sp>
    </p:spTree>
  </p:cSld>
  <p:clrMap bg1="lt1" tx1="dk1" bg2="lt2" tx2="dk2" accent1="accent1" accent2="accent2" accent3="accent3" accent4="accent4" accent5="accent5" accent6="accent6" hlink="hlink" folHlink="folHlink"/>
  <p:sldLayoutIdLst>
    <p:sldLayoutId id="2147484929" r:id="rId1"/>
    <p:sldLayoutId id="2147484930" r:id="rId2"/>
    <p:sldLayoutId id="2147484931" r:id="rId3"/>
    <p:sldLayoutId id="2147484932" r:id="rId4"/>
    <p:sldLayoutId id="2147484933" r:id="rId5"/>
    <p:sldLayoutId id="2147484934" r:id="rId6"/>
    <p:sldLayoutId id="2147484935" r:id="rId7"/>
    <p:sldLayoutId id="2147484936" r:id="rId8"/>
    <p:sldLayoutId id="2147484937" r:id="rId9"/>
    <p:sldLayoutId id="2147484938" r:id="rId10"/>
    <p:sldLayoutId id="2147484939" r:id="rId11"/>
  </p:sldLayoutIdLst>
  <p:txStyles>
    <p:titleStyle>
      <a:lvl1pPr algn="l" rtl="0" eaLnBrk="0" fontAlgn="base" hangingPunct="0">
        <a:spcBef>
          <a:spcPct val="0"/>
        </a:spcBef>
        <a:spcAft>
          <a:spcPct val="0"/>
        </a:spcAft>
        <a:defRPr sz="3000">
          <a:solidFill>
            <a:schemeClr val="tx2"/>
          </a:solidFill>
          <a:latin typeface="+mj-lt"/>
          <a:ea typeface="+mj-ea"/>
          <a:cs typeface="+mj-cs"/>
          <a:sym typeface="MS PMincho" pitchFamily="18" charset="-128"/>
        </a:defRPr>
      </a:lvl1pPr>
      <a:lvl2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2pPr>
      <a:lvl3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3pPr>
      <a:lvl4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4pPr>
      <a:lvl5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5pPr>
      <a:lvl6pPr marL="4572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6pPr>
      <a:lvl7pPr marL="9144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7pPr>
      <a:lvl8pPr marL="13716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8pPr>
      <a:lvl9pPr marL="18288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9pPr>
    </p:titleStyle>
    <p:bodyStyle>
      <a:lvl1pPr marL="273050" indent="-273050" algn="l" defTabSz="0" rtl="0" eaLnBrk="0" fontAlgn="base" hangingPunct="0">
        <a:spcBef>
          <a:spcPts val="600"/>
        </a:spcBef>
        <a:spcAft>
          <a:spcPct val="0"/>
        </a:spcAft>
        <a:buClr>
          <a:schemeClr val="accent1"/>
        </a:buClr>
        <a:buSzPct val="70000"/>
        <a:buFont typeface="Wingdings" pitchFamily="2" charset="2"/>
        <a:buChar char=""/>
        <a:defRPr sz="2400">
          <a:solidFill>
            <a:schemeClr val="tx1"/>
          </a:solidFill>
          <a:latin typeface="+mn-lt"/>
          <a:ea typeface="+mn-ea"/>
          <a:cs typeface="+mn-cs"/>
          <a:sym typeface="MS PMincho" pitchFamily="18" charset="-128"/>
        </a:defRPr>
      </a:lvl1pPr>
      <a:lvl2pPr marL="639763" indent="-271463" algn="l" defTabSz="0"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sym typeface="MS PMincho" pitchFamily="18" charset="-128"/>
        </a:defRPr>
      </a:lvl2pPr>
      <a:lvl3pPr marL="914400" indent="-182563" algn="l" defTabSz="0" rtl="0" eaLnBrk="0" fontAlgn="base" hangingPunct="0">
        <a:spcBef>
          <a:spcPct val="20000"/>
        </a:spcBef>
        <a:spcAft>
          <a:spcPct val="0"/>
        </a:spcAft>
        <a:buClr>
          <a:srgbClr val="C5A027"/>
        </a:buClr>
        <a:buSzPct val="60000"/>
        <a:buFont typeface="Wingdings" pitchFamily="2" charset="2"/>
        <a:buChar char=""/>
        <a:defRPr sz="2400">
          <a:solidFill>
            <a:schemeClr val="tx1"/>
          </a:solidFill>
          <a:latin typeface="+mn-lt"/>
          <a:ea typeface="+mn-ea"/>
          <a:sym typeface="MS PMincho" pitchFamily="18" charset="-128"/>
        </a:defRPr>
      </a:lvl3pPr>
      <a:lvl4pPr marL="1187450" indent="-182563" algn="l" defTabSz="0" rtl="0" eaLnBrk="0" fontAlgn="base" hangingPunct="0">
        <a:spcBef>
          <a:spcPct val="20000"/>
        </a:spcBef>
        <a:spcAft>
          <a:spcPct val="0"/>
        </a:spcAft>
        <a:buClr>
          <a:srgbClr val="EDD7AD"/>
        </a:buClr>
        <a:buSzPct val="60000"/>
        <a:buFont typeface="Wingdings" pitchFamily="2" charset="2"/>
        <a:buChar char=""/>
        <a:defRPr sz="2000">
          <a:solidFill>
            <a:schemeClr val="tx1"/>
          </a:solidFill>
          <a:latin typeface="+mn-lt"/>
          <a:ea typeface="+mn-ea"/>
          <a:sym typeface="MS PMincho" pitchFamily="18" charset="-128"/>
        </a:defRPr>
      </a:lvl4pPr>
      <a:lvl5pPr marL="14620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MS PMincho" pitchFamily="18" charset="-128"/>
        </a:defRPr>
      </a:lvl5pPr>
      <a:lvl6pPr marL="19192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6pPr>
      <a:lvl7pPr marL="23764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7pPr>
      <a:lvl8pPr marL="28336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8pPr>
      <a:lvl9pPr marL="32908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Connettore 1 15"/>
          <p:cNvSpPr>
            <a:spLocks noChangeShapeType="1"/>
          </p:cNvSpPr>
          <p:nvPr/>
        </p:nvSpPr>
        <p:spPr bwMode="auto">
          <a:xfrm>
            <a:off x="8763000" y="0"/>
            <a:ext cx="0" cy="6858000"/>
          </a:xfrm>
          <a:prstGeom prst="line">
            <a:avLst/>
          </a:prstGeom>
          <a:noFill/>
          <a:ln w="38100">
            <a:solidFill>
              <a:srgbClr val="EDD7AB">
                <a:alpha val="81175"/>
              </a:srgbClr>
            </a:solidFill>
            <a:round/>
            <a:headEnd/>
            <a:tailEnd/>
          </a:ln>
        </p:spPr>
        <p:txBody>
          <a:bodyPr/>
          <a:lstStyle/>
          <a:p>
            <a:pPr>
              <a:defRPr/>
            </a:pPr>
            <a:endParaRPr lang="it-IT"/>
          </a:p>
        </p:txBody>
      </p:sp>
      <p:sp>
        <p:nvSpPr>
          <p:cNvPr id="2051" name="Connettore 1 6"/>
          <p:cNvSpPr>
            <a:spLocks noChangeShapeType="1"/>
          </p:cNvSpPr>
          <p:nvPr/>
        </p:nvSpPr>
        <p:spPr bwMode="auto">
          <a:xfrm>
            <a:off x="76200" y="0"/>
            <a:ext cx="0" cy="6858000"/>
          </a:xfrm>
          <a:prstGeom prst="line">
            <a:avLst/>
          </a:prstGeom>
          <a:noFill/>
          <a:ln w="57150" cmpd="thickThin">
            <a:solidFill>
              <a:srgbClr val="EDD7AB"/>
            </a:solidFill>
            <a:round/>
            <a:headEnd/>
            <a:tailEnd/>
          </a:ln>
        </p:spPr>
        <p:txBody>
          <a:bodyPr/>
          <a:lstStyle/>
          <a:p>
            <a:pPr>
              <a:defRPr/>
            </a:pPr>
            <a:endParaRPr lang="it-IT"/>
          </a:p>
        </p:txBody>
      </p:sp>
      <p:sp>
        <p:nvSpPr>
          <p:cNvPr id="2052" name="Connettore 1 8"/>
          <p:cNvSpPr>
            <a:spLocks noChangeShapeType="1"/>
          </p:cNvSpPr>
          <p:nvPr/>
        </p:nvSpPr>
        <p:spPr bwMode="auto">
          <a:xfrm>
            <a:off x="8991600" y="0"/>
            <a:ext cx="0" cy="6858000"/>
          </a:xfrm>
          <a:prstGeom prst="line">
            <a:avLst/>
          </a:prstGeom>
          <a:noFill/>
          <a:ln w="19050">
            <a:solidFill>
              <a:schemeClr val="accent1"/>
            </a:solidFill>
            <a:round/>
            <a:headEnd/>
            <a:tailEnd/>
          </a:ln>
        </p:spPr>
        <p:txBody>
          <a:bodyPr/>
          <a:lstStyle/>
          <a:p>
            <a:pPr>
              <a:defRPr/>
            </a:pPr>
            <a:endParaRPr lang="it-IT"/>
          </a:p>
        </p:txBody>
      </p:sp>
      <p:sp>
        <p:nvSpPr>
          <p:cNvPr id="2053" name="Rettangolo 9"/>
          <p:cNvSpPr>
            <a:spLocks noChangeArrowheads="1"/>
          </p:cNvSpPr>
          <p:nvPr/>
        </p:nvSpPr>
        <p:spPr bwMode="auto">
          <a:xfrm>
            <a:off x="8839200" y="0"/>
            <a:ext cx="304800" cy="6858000"/>
          </a:xfrm>
          <a:prstGeom prst="rect">
            <a:avLst/>
          </a:prstGeom>
          <a:solidFill>
            <a:srgbClr val="EDD7AB">
              <a:alpha val="87057"/>
            </a:srgbClr>
          </a:solidFill>
          <a:ln>
            <a:noFill/>
          </a:ln>
          <a:extLst/>
        </p:spPr>
        <p:txBody>
          <a:bodyPr anchor="ctr"/>
          <a:lstStyle>
            <a:lvl1pPr eaLnBrk="0" hangingPunct="0">
              <a:defRPr>
                <a:solidFill>
                  <a:schemeClr val="tx1"/>
                </a:solidFill>
                <a:latin typeface="Comic Sans MS" pitchFamily="66" charset="0"/>
                <a:ea typeface="SimSun" pitchFamily="2" charset="-122"/>
              </a:defRPr>
            </a:lvl1pPr>
            <a:lvl2pPr marL="742950" indent="-285750" eaLnBrk="0" hangingPunct="0">
              <a:defRPr>
                <a:solidFill>
                  <a:schemeClr val="tx1"/>
                </a:solidFill>
                <a:latin typeface="Comic Sans MS" pitchFamily="66" charset="0"/>
                <a:ea typeface="SimSun" pitchFamily="2" charset="-122"/>
              </a:defRPr>
            </a:lvl2pPr>
            <a:lvl3pPr marL="1143000" indent="-228600" eaLnBrk="0" hangingPunct="0">
              <a:defRPr>
                <a:solidFill>
                  <a:schemeClr val="tx1"/>
                </a:solidFill>
                <a:latin typeface="Comic Sans MS" pitchFamily="66" charset="0"/>
                <a:ea typeface="SimSun" pitchFamily="2" charset="-122"/>
              </a:defRPr>
            </a:lvl3pPr>
            <a:lvl4pPr marL="1600200" indent="-228600" eaLnBrk="0" hangingPunct="0">
              <a:defRPr>
                <a:solidFill>
                  <a:schemeClr val="tx1"/>
                </a:solidFill>
                <a:latin typeface="Comic Sans MS" pitchFamily="66" charset="0"/>
                <a:ea typeface="SimSun" pitchFamily="2" charset="-122"/>
              </a:defRPr>
            </a:lvl4pPr>
            <a:lvl5pPr marL="2057400" indent="-228600" eaLnBrk="0" hangingPunct="0">
              <a:defRPr>
                <a:solidFill>
                  <a:schemeClr val="tx1"/>
                </a:solidFill>
                <a:latin typeface="Comic Sans MS" pitchFamily="66" charset="0"/>
                <a:ea typeface="SimSun" pitchFamily="2" charset="-122"/>
              </a:defRPr>
            </a:lvl5pPr>
            <a:lvl6pPr marL="2514600" indent="-228600" eaLnBrk="0" fontAlgn="base" hangingPunct="0">
              <a:spcBef>
                <a:spcPct val="0"/>
              </a:spcBef>
              <a:spcAft>
                <a:spcPct val="0"/>
              </a:spcAft>
              <a:defRPr>
                <a:solidFill>
                  <a:schemeClr val="tx1"/>
                </a:solidFill>
                <a:latin typeface="Comic Sans MS" pitchFamily="66" charset="0"/>
                <a:ea typeface="SimSun" pitchFamily="2" charset="-122"/>
              </a:defRPr>
            </a:lvl6pPr>
            <a:lvl7pPr marL="2971800" indent="-228600" eaLnBrk="0" fontAlgn="base" hangingPunct="0">
              <a:spcBef>
                <a:spcPct val="0"/>
              </a:spcBef>
              <a:spcAft>
                <a:spcPct val="0"/>
              </a:spcAft>
              <a:defRPr>
                <a:solidFill>
                  <a:schemeClr val="tx1"/>
                </a:solidFill>
                <a:latin typeface="Comic Sans MS" pitchFamily="66" charset="0"/>
                <a:ea typeface="SimSun" pitchFamily="2" charset="-122"/>
              </a:defRPr>
            </a:lvl7pPr>
            <a:lvl8pPr marL="3429000" indent="-228600" eaLnBrk="0" fontAlgn="base" hangingPunct="0">
              <a:spcBef>
                <a:spcPct val="0"/>
              </a:spcBef>
              <a:spcAft>
                <a:spcPct val="0"/>
              </a:spcAft>
              <a:defRPr>
                <a:solidFill>
                  <a:schemeClr val="tx1"/>
                </a:solidFill>
                <a:latin typeface="Comic Sans MS" pitchFamily="66" charset="0"/>
                <a:ea typeface="SimSun" pitchFamily="2" charset="-122"/>
              </a:defRPr>
            </a:lvl8pPr>
            <a:lvl9pPr marL="3886200" indent="-228600" eaLnBrk="0" fontAlgn="base" hangingPunct="0">
              <a:spcBef>
                <a:spcPct val="0"/>
              </a:spcBef>
              <a:spcAft>
                <a:spcPct val="0"/>
              </a:spcAft>
              <a:defRPr>
                <a:solidFill>
                  <a:schemeClr val="tx1"/>
                </a:solidFill>
                <a:latin typeface="Comic Sans MS" pitchFamily="66" charset="0"/>
                <a:ea typeface="SimSun" pitchFamily="2" charset="-122"/>
              </a:defRPr>
            </a:lvl9pPr>
          </a:lstStyle>
          <a:p>
            <a:pPr algn="ctr" eaLnBrk="1" hangingPunct="1">
              <a:defRPr/>
            </a:pPr>
            <a:endParaRPr lang="it-IT" altLang="en-US" smtClean="0">
              <a:solidFill>
                <a:srgbClr val="FFFFFF"/>
              </a:solidFill>
              <a:latin typeface="Calibri" pitchFamily="34" charset="0"/>
              <a:sym typeface="Century Schoolbook" pitchFamily="18" charset="0"/>
            </a:endParaRPr>
          </a:p>
        </p:txBody>
      </p:sp>
      <p:sp>
        <p:nvSpPr>
          <p:cNvPr id="2054" name="Connettore 1 10"/>
          <p:cNvSpPr>
            <a:spLocks noChangeShapeType="1"/>
          </p:cNvSpPr>
          <p:nvPr/>
        </p:nvSpPr>
        <p:spPr bwMode="auto">
          <a:xfrm>
            <a:off x="8915400" y="0"/>
            <a:ext cx="0" cy="6858000"/>
          </a:xfrm>
          <a:prstGeom prst="line">
            <a:avLst/>
          </a:prstGeom>
          <a:noFill/>
          <a:ln w="9525">
            <a:solidFill>
              <a:schemeClr val="accent1"/>
            </a:solidFill>
            <a:round/>
            <a:headEnd/>
            <a:tailEnd/>
          </a:ln>
        </p:spPr>
        <p:txBody>
          <a:bodyPr/>
          <a:lstStyle/>
          <a:p>
            <a:pPr>
              <a:defRPr/>
            </a:pPr>
            <a:endParaRPr lang="it-IT"/>
          </a:p>
        </p:txBody>
      </p:sp>
      <p:sp>
        <p:nvSpPr>
          <p:cNvPr id="2055" name="Ovale 11"/>
          <p:cNvSpPr>
            <a:spLocks noChangeArrowheads="1"/>
          </p:cNvSpPr>
          <p:nvPr/>
        </p:nvSpPr>
        <p:spPr bwMode="auto">
          <a:xfrm>
            <a:off x="8156575" y="5715000"/>
            <a:ext cx="549275" cy="549275"/>
          </a:xfrm>
          <a:prstGeom prst="ellipse">
            <a:avLst/>
          </a:prstGeom>
          <a:solidFill>
            <a:schemeClr val="accent1"/>
          </a:solidFill>
          <a:ln>
            <a:noFill/>
          </a:ln>
          <a:extLst/>
        </p:spPr>
        <p:txBody>
          <a:bodyPr anchor="ctr"/>
          <a:lstStyle>
            <a:lvl1pPr eaLnBrk="0" hangingPunct="0">
              <a:defRPr>
                <a:solidFill>
                  <a:schemeClr val="tx1"/>
                </a:solidFill>
                <a:latin typeface="Comic Sans MS" pitchFamily="66" charset="0"/>
                <a:ea typeface="SimSun" pitchFamily="2" charset="-122"/>
              </a:defRPr>
            </a:lvl1pPr>
            <a:lvl2pPr marL="742950" indent="-285750" eaLnBrk="0" hangingPunct="0">
              <a:defRPr>
                <a:solidFill>
                  <a:schemeClr val="tx1"/>
                </a:solidFill>
                <a:latin typeface="Comic Sans MS" pitchFamily="66" charset="0"/>
                <a:ea typeface="SimSun" pitchFamily="2" charset="-122"/>
              </a:defRPr>
            </a:lvl2pPr>
            <a:lvl3pPr marL="1143000" indent="-228600" eaLnBrk="0" hangingPunct="0">
              <a:defRPr>
                <a:solidFill>
                  <a:schemeClr val="tx1"/>
                </a:solidFill>
                <a:latin typeface="Comic Sans MS" pitchFamily="66" charset="0"/>
                <a:ea typeface="SimSun" pitchFamily="2" charset="-122"/>
              </a:defRPr>
            </a:lvl3pPr>
            <a:lvl4pPr marL="1600200" indent="-228600" eaLnBrk="0" hangingPunct="0">
              <a:defRPr>
                <a:solidFill>
                  <a:schemeClr val="tx1"/>
                </a:solidFill>
                <a:latin typeface="Comic Sans MS" pitchFamily="66" charset="0"/>
                <a:ea typeface="SimSun" pitchFamily="2" charset="-122"/>
              </a:defRPr>
            </a:lvl4pPr>
            <a:lvl5pPr marL="2057400" indent="-228600" eaLnBrk="0" hangingPunct="0">
              <a:defRPr>
                <a:solidFill>
                  <a:schemeClr val="tx1"/>
                </a:solidFill>
                <a:latin typeface="Comic Sans MS" pitchFamily="66" charset="0"/>
                <a:ea typeface="SimSun" pitchFamily="2" charset="-122"/>
              </a:defRPr>
            </a:lvl5pPr>
            <a:lvl6pPr marL="2514600" indent="-228600" eaLnBrk="0" fontAlgn="base" hangingPunct="0">
              <a:spcBef>
                <a:spcPct val="0"/>
              </a:spcBef>
              <a:spcAft>
                <a:spcPct val="0"/>
              </a:spcAft>
              <a:defRPr>
                <a:solidFill>
                  <a:schemeClr val="tx1"/>
                </a:solidFill>
                <a:latin typeface="Comic Sans MS" pitchFamily="66" charset="0"/>
                <a:ea typeface="SimSun" pitchFamily="2" charset="-122"/>
              </a:defRPr>
            </a:lvl6pPr>
            <a:lvl7pPr marL="2971800" indent="-228600" eaLnBrk="0" fontAlgn="base" hangingPunct="0">
              <a:spcBef>
                <a:spcPct val="0"/>
              </a:spcBef>
              <a:spcAft>
                <a:spcPct val="0"/>
              </a:spcAft>
              <a:defRPr>
                <a:solidFill>
                  <a:schemeClr val="tx1"/>
                </a:solidFill>
                <a:latin typeface="Comic Sans MS" pitchFamily="66" charset="0"/>
                <a:ea typeface="SimSun" pitchFamily="2" charset="-122"/>
              </a:defRPr>
            </a:lvl7pPr>
            <a:lvl8pPr marL="3429000" indent="-228600" eaLnBrk="0" fontAlgn="base" hangingPunct="0">
              <a:spcBef>
                <a:spcPct val="0"/>
              </a:spcBef>
              <a:spcAft>
                <a:spcPct val="0"/>
              </a:spcAft>
              <a:defRPr>
                <a:solidFill>
                  <a:schemeClr val="tx1"/>
                </a:solidFill>
                <a:latin typeface="Comic Sans MS" pitchFamily="66" charset="0"/>
                <a:ea typeface="SimSun" pitchFamily="2" charset="-122"/>
              </a:defRPr>
            </a:lvl8pPr>
            <a:lvl9pPr marL="3886200" indent="-228600" eaLnBrk="0" fontAlgn="base" hangingPunct="0">
              <a:spcBef>
                <a:spcPct val="0"/>
              </a:spcBef>
              <a:spcAft>
                <a:spcPct val="0"/>
              </a:spcAft>
              <a:defRPr>
                <a:solidFill>
                  <a:schemeClr val="tx1"/>
                </a:solidFill>
                <a:latin typeface="Comic Sans MS" pitchFamily="66" charset="0"/>
                <a:ea typeface="SimSun" pitchFamily="2" charset="-122"/>
              </a:defRPr>
            </a:lvl9pPr>
          </a:lstStyle>
          <a:p>
            <a:pPr algn="ctr" eaLnBrk="1" hangingPunct="1">
              <a:defRPr/>
            </a:pPr>
            <a:endParaRPr lang="it-IT" altLang="en-US" smtClean="0">
              <a:solidFill>
                <a:srgbClr val="FFFFFF"/>
              </a:solidFill>
              <a:latin typeface="Calibri" pitchFamily="34" charset="0"/>
              <a:sym typeface="Century Schoolbook" pitchFamily="18" charset="0"/>
            </a:endParaRPr>
          </a:p>
        </p:txBody>
      </p:sp>
      <p:sp>
        <p:nvSpPr>
          <p:cNvPr id="2056" name="Segnaposto titolo 21"/>
          <p:cNvSpPr>
            <a:spLocks noGrp="1" noChangeArrowheads="1"/>
          </p:cNvSpPr>
          <p:nvPr>
            <p:ph type="title" idx="4294967295"/>
          </p:nvPr>
        </p:nvSpPr>
        <p:spPr bwMode="auto">
          <a:xfrm>
            <a:off x="457200" y="274638"/>
            <a:ext cx="7467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ltLang="it-IT" smtClean="0">
                <a:sym typeface="MS PMincho" pitchFamily="18" charset="-128"/>
              </a:rPr>
              <a:t>Fare clic per modificare lo stile del titolo</a:t>
            </a:r>
          </a:p>
        </p:txBody>
      </p:sp>
      <p:sp>
        <p:nvSpPr>
          <p:cNvPr id="2057" name="Segnaposto testo 12"/>
          <p:cNvSpPr>
            <a:spLocks noGrp="1" noChangeArrowheads="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sym typeface="MS PMincho" pitchFamily="18" charset="-128"/>
              </a:rPr>
              <a:t>Fare clic per modificare stili del testo dello schema</a:t>
            </a:r>
          </a:p>
          <a:p>
            <a:pPr lvl="1"/>
            <a:r>
              <a:rPr lang="it-IT" altLang="it-IT" smtClean="0">
                <a:sym typeface="MS PMincho" pitchFamily="18" charset="-128"/>
              </a:rPr>
              <a:t>Secondo livello</a:t>
            </a:r>
          </a:p>
          <a:p>
            <a:pPr lvl="2"/>
            <a:r>
              <a:rPr lang="it-IT" altLang="it-IT" smtClean="0">
                <a:sym typeface="MS PMincho" pitchFamily="18" charset="-128"/>
              </a:rPr>
              <a:t>Terzo livello</a:t>
            </a:r>
          </a:p>
          <a:p>
            <a:pPr lvl="3"/>
            <a:r>
              <a:rPr lang="it-IT" altLang="it-IT" smtClean="0">
                <a:sym typeface="MS PMincho" pitchFamily="18" charset="-128"/>
              </a:rPr>
              <a:t>Quarto livello</a:t>
            </a:r>
          </a:p>
          <a:p>
            <a:pPr lvl="4"/>
            <a:r>
              <a:rPr lang="it-IT" altLang="it-IT" smtClean="0">
                <a:sym typeface="MS PMincho" pitchFamily="18" charset="-128"/>
              </a:rPr>
              <a:t>Quinto livello</a:t>
            </a:r>
          </a:p>
        </p:txBody>
      </p:sp>
      <p:sp>
        <p:nvSpPr>
          <p:cNvPr id="2058" name="Segnaposto data 3"/>
          <p:cNvSpPr>
            <a:spLocks noGrp="1" noChangeArrowheads="1"/>
          </p:cNvSpPr>
          <p:nvPr>
            <p:ph type="dt" sz="half" idx="2"/>
          </p:nvPr>
        </p:nvSpPr>
        <p:spPr bwMode="auto">
          <a:xfrm rot="5400000">
            <a:off x="7587457" y="1081881"/>
            <a:ext cx="2011362"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mn-lt"/>
                <a:ea typeface="SimSun" charset="-122"/>
                <a:sym typeface="ＭＳ Ｐ明朝" charset="0"/>
              </a:defRPr>
            </a:lvl1pPr>
          </a:lstStyle>
          <a:p>
            <a:pPr>
              <a:defRPr/>
            </a:pPr>
            <a:fld id="{CA20D62C-2A86-466C-A0FC-3EEBC226054F}" type="datetime1">
              <a:rPr lang="it-IT" altLang="en-US"/>
              <a:pPr>
                <a:defRPr/>
              </a:pPr>
              <a:t>30/01/2015</a:t>
            </a:fld>
            <a:endParaRPr lang="it-IT" altLang="en-US">
              <a:latin typeface="Arial" pitchFamily="34" charset="0"/>
              <a:sym typeface="Arial" pitchFamily="34" charset="0"/>
            </a:endParaRPr>
          </a:p>
        </p:txBody>
      </p:sp>
      <p:sp>
        <p:nvSpPr>
          <p:cNvPr id="2059" name="Segnaposto piè di pagina 4"/>
          <p:cNvSpPr>
            <a:spLocks noGrp="1" noChangeArrowheads="1"/>
          </p:cNvSpPr>
          <p:nvPr>
            <p:ph type="ftr" sz="quarter" idx="3"/>
          </p:nvPr>
        </p:nvSpPr>
        <p:spPr bwMode="auto">
          <a:xfrm rot="5400000">
            <a:off x="6989763" y="3736975"/>
            <a:ext cx="3200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chemeClr val="tx2"/>
                </a:solidFill>
                <a:latin typeface="+mn-lt"/>
                <a:ea typeface="SimSun" charset="-122"/>
                <a:sym typeface="ＭＳ Ｐ明朝" charset="0"/>
              </a:defRPr>
            </a:lvl1pPr>
          </a:lstStyle>
          <a:p>
            <a:pPr>
              <a:defRPr/>
            </a:pPr>
            <a:endParaRPr lang="it-IT" altLang="en-US"/>
          </a:p>
        </p:txBody>
      </p:sp>
      <p:sp>
        <p:nvSpPr>
          <p:cNvPr id="2060" name="Segnaposto numero diapositiva 5"/>
          <p:cNvSpPr>
            <a:spLocks noGrp="1" noChangeArrowheads="1"/>
          </p:cNvSpPr>
          <p:nvPr>
            <p:ph type="sldNum" sz="quarter" idx="4"/>
          </p:nvPr>
        </p:nvSpPr>
        <p:spPr bwMode="auto">
          <a:xfrm>
            <a:off x="8129588" y="5734050"/>
            <a:ext cx="609600"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mn-lt"/>
                <a:ea typeface="SimSun" charset="-122"/>
                <a:sym typeface="ＭＳ Ｐ明朝" charset="0"/>
              </a:defRPr>
            </a:lvl1pPr>
          </a:lstStyle>
          <a:p>
            <a:pPr>
              <a:defRPr/>
            </a:pPr>
            <a:fld id="{604FAE82-8A3F-4F5E-9A95-CE18453827E4}" type="slidenum">
              <a:rPr lang="it-IT" altLang="en-US"/>
              <a:pPr>
                <a:defRPr/>
              </a:pPr>
              <a:t>‹#›</a:t>
            </a:fld>
            <a:endParaRPr lang="it-IT" altLang="en-US">
              <a:latin typeface="Arial" pitchFamily="34" charset="0"/>
              <a:sym typeface="Arial" pitchFamily="34" charset="0"/>
            </a:endParaRPr>
          </a:p>
        </p:txBody>
      </p:sp>
    </p:spTree>
  </p:cSld>
  <p:clrMap bg1="lt1" tx1="dk1" bg2="lt2" tx2="dk2" accent1="accent1" accent2="accent2" accent3="accent3" accent4="accent4" accent5="accent5" accent6="accent6" hlink="hlink" folHlink="folHlink"/>
  <p:sldLayoutIdLst>
    <p:sldLayoutId id="2147484808" r:id="rId1"/>
    <p:sldLayoutId id="2147484809" r:id="rId2"/>
    <p:sldLayoutId id="2147484810" r:id="rId3"/>
    <p:sldLayoutId id="2147484811" r:id="rId4"/>
    <p:sldLayoutId id="2147484812" r:id="rId5"/>
    <p:sldLayoutId id="2147484813" r:id="rId6"/>
    <p:sldLayoutId id="2147484814" r:id="rId7"/>
    <p:sldLayoutId id="2147484815" r:id="rId8"/>
    <p:sldLayoutId id="2147484816" r:id="rId9"/>
    <p:sldLayoutId id="2147484817" r:id="rId10"/>
    <p:sldLayoutId id="2147484818" r:id="rId11"/>
  </p:sldLayoutIdLst>
  <p:txStyles>
    <p:titleStyle>
      <a:lvl1pPr algn="l" rtl="0" eaLnBrk="0" fontAlgn="base" hangingPunct="0">
        <a:spcBef>
          <a:spcPct val="0"/>
        </a:spcBef>
        <a:spcAft>
          <a:spcPct val="0"/>
        </a:spcAft>
        <a:defRPr sz="3000">
          <a:solidFill>
            <a:schemeClr val="tx2"/>
          </a:solidFill>
          <a:latin typeface="+mj-lt"/>
          <a:ea typeface="+mj-ea"/>
          <a:cs typeface="+mj-cs"/>
          <a:sym typeface="MS PMincho" pitchFamily="18" charset="-128"/>
        </a:defRPr>
      </a:lvl1pPr>
      <a:lvl2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2pPr>
      <a:lvl3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3pPr>
      <a:lvl4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4pPr>
      <a:lvl5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5pPr>
      <a:lvl6pPr marL="4572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6pPr>
      <a:lvl7pPr marL="9144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7pPr>
      <a:lvl8pPr marL="13716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8pPr>
      <a:lvl9pPr marL="18288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9pPr>
    </p:titleStyle>
    <p:bodyStyle>
      <a:lvl1pPr marL="273050" indent="-273050" algn="l" defTabSz="0" rtl="0" eaLnBrk="0" fontAlgn="base" hangingPunct="0">
        <a:spcBef>
          <a:spcPts val="600"/>
        </a:spcBef>
        <a:spcAft>
          <a:spcPct val="0"/>
        </a:spcAft>
        <a:buClr>
          <a:schemeClr val="accent1"/>
        </a:buClr>
        <a:buSzPct val="70000"/>
        <a:buFont typeface="Wingdings" pitchFamily="2" charset="2"/>
        <a:buChar char=""/>
        <a:defRPr sz="2400">
          <a:solidFill>
            <a:schemeClr val="tx1"/>
          </a:solidFill>
          <a:latin typeface="+mn-lt"/>
          <a:ea typeface="+mn-ea"/>
          <a:cs typeface="+mn-cs"/>
          <a:sym typeface="MS PMincho" pitchFamily="18" charset="-128"/>
        </a:defRPr>
      </a:lvl1pPr>
      <a:lvl2pPr marL="639763" indent="-271463" algn="l" defTabSz="0"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sym typeface="MS PMincho" pitchFamily="18" charset="-128"/>
        </a:defRPr>
      </a:lvl2pPr>
      <a:lvl3pPr marL="914400" indent="-182563" algn="l" defTabSz="0" rtl="0" eaLnBrk="0" fontAlgn="base" hangingPunct="0">
        <a:spcBef>
          <a:spcPct val="20000"/>
        </a:spcBef>
        <a:spcAft>
          <a:spcPct val="0"/>
        </a:spcAft>
        <a:buClr>
          <a:srgbClr val="C5A027"/>
        </a:buClr>
        <a:buSzPct val="60000"/>
        <a:buFont typeface="Wingdings" pitchFamily="2" charset="2"/>
        <a:buChar char=""/>
        <a:defRPr sz="2400">
          <a:solidFill>
            <a:schemeClr val="tx1"/>
          </a:solidFill>
          <a:latin typeface="+mn-lt"/>
          <a:ea typeface="+mn-ea"/>
          <a:sym typeface="MS PMincho" pitchFamily="18" charset="-128"/>
        </a:defRPr>
      </a:lvl3pPr>
      <a:lvl4pPr marL="1187450" indent="-182563" algn="l" defTabSz="0" rtl="0" eaLnBrk="0" fontAlgn="base" hangingPunct="0">
        <a:spcBef>
          <a:spcPct val="20000"/>
        </a:spcBef>
        <a:spcAft>
          <a:spcPct val="0"/>
        </a:spcAft>
        <a:buClr>
          <a:srgbClr val="EDD7AD"/>
        </a:buClr>
        <a:buSzPct val="60000"/>
        <a:buFont typeface="Wingdings" pitchFamily="2" charset="2"/>
        <a:buChar char=""/>
        <a:defRPr sz="2000">
          <a:solidFill>
            <a:schemeClr val="tx1"/>
          </a:solidFill>
          <a:latin typeface="+mn-lt"/>
          <a:ea typeface="+mn-ea"/>
          <a:sym typeface="MS PMincho" pitchFamily="18" charset="-128"/>
        </a:defRPr>
      </a:lvl4pPr>
      <a:lvl5pPr marL="14620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MS PMincho" pitchFamily="18" charset="-128"/>
        </a:defRPr>
      </a:lvl5pPr>
      <a:lvl6pPr marL="19192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6pPr>
      <a:lvl7pPr marL="23764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7pPr>
      <a:lvl8pPr marL="28336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8pPr>
      <a:lvl9pPr marL="32908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Connettore 1 15"/>
          <p:cNvSpPr>
            <a:spLocks noChangeShapeType="1"/>
          </p:cNvSpPr>
          <p:nvPr/>
        </p:nvSpPr>
        <p:spPr bwMode="auto">
          <a:xfrm>
            <a:off x="8763000" y="0"/>
            <a:ext cx="0" cy="6858000"/>
          </a:xfrm>
          <a:prstGeom prst="line">
            <a:avLst/>
          </a:prstGeom>
          <a:noFill/>
          <a:ln w="38100">
            <a:solidFill>
              <a:srgbClr val="EDD7AB">
                <a:alpha val="81175"/>
              </a:srgbClr>
            </a:solidFill>
            <a:round/>
            <a:headEnd/>
            <a:tailEnd/>
          </a:ln>
        </p:spPr>
        <p:txBody>
          <a:bodyPr/>
          <a:lstStyle/>
          <a:p>
            <a:pPr>
              <a:defRPr/>
            </a:pPr>
            <a:endParaRPr lang="it-IT"/>
          </a:p>
        </p:txBody>
      </p:sp>
      <p:sp>
        <p:nvSpPr>
          <p:cNvPr id="3075" name="Connettore 1 6"/>
          <p:cNvSpPr>
            <a:spLocks noChangeShapeType="1"/>
          </p:cNvSpPr>
          <p:nvPr/>
        </p:nvSpPr>
        <p:spPr bwMode="auto">
          <a:xfrm>
            <a:off x="76200" y="0"/>
            <a:ext cx="0" cy="6858000"/>
          </a:xfrm>
          <a:prstGeom prst="line">
            <a:avLst/>
          </a:prstGeom>
          <a:noFill/>
          <a:ln w="57150" cmpd="thickThin">
            <a:solidFill>
              <a:srgbClr val="EDD7AB"/>
            </a:solidFill>
            <a:round/>
            <a:headEnd/>
            <a:tailEnd/>
          </a:ln>
        </p:spPr>
        <p:txBody>
          <a:bodyPr/>
          <a:lstStyle/>
          <a:p>
            <a:pPr>
              <a:defRPr/>
            </a:pPr>
            <a:endParaRPr lang="it-IT"/>
          </a:p>
        </p:txBody>
      </p:sp>
      <p:sp>
        <p:nvSpPr>
          <p:cNvPr id="3076" name="Connettore 1 8"/>
          <p:cNvSpPr>
            <a:spLocks noChangeShapeType="1"/>
          </p:cNvSpPr>
          <p:nvPr/>
        </p:nvSpPr>
        <p:spPr bwMode="auto">
          <a:xfrm>
            <a:off x="8991600" y="0"/>
            <a:ext cx="0" cy="6858000"/>
          </a:xfrm>
          <a:prstGeom prst="line">
            <a:avLst/>
          </a:prstGeom>
          <a:noFill/>
          <a:ln w="19050">
            <a:solidFill>
              <a:schemeClr val="accent1"/>
            </a:solidFill>
            <a:round/>
            <a:headEnd/>
            <a:tailEnd/>
          </a:ln>
        </p:spPr>
        <p:txBody>
          <a:bodyPr/>
          <a:lstStyle/>
          <a:p>
            <a:pPr>
              <a:defRPr/>
            </a:pPr>
            <a:endParaRPr lang="it-IT"/>
          </a:p>
        </p:txBody>
      </p:sp>
      <p:sp>
        <p:nvSpPr>
          <p:cNvPr id="3077" name="Rettangolo 9"/>
          <p:cNvSpPr>
            <a:spLocks noChangeArrowheads="1"/>
          </p:cNvSpPr>
          <p:nvPr/>
        </p:nvSpPr>
        <p:spPr bwMode="auto">
          <a:xfrm>
            <a:off x="8839200" y="0"/>
            <a:ext cx="304800" cy="6858000"/>
          </a:xfrm>
          <a:prstGeom prst="rect">
            <a:avLst/>
          </a:prstGeom>
          <a:solidFill>
            <a:srgbClr val="EDD7AB">
              <a:alpha val="87057"/>
            </a:srgbClr>
          </a:solidFill>
          <a:ln>
            <a:noFill/>
          </a:ln>
          <a:extLst/>
        </p:spPr>
        <p:txBody>
          <a:bodyPr anchor="ctr"/>
          <a:lstStyle>
            <a:lvl1pPr eaLnBrk="0" hangingPunct="0">
              <a:defRPr>
                <a:solidFill>
                  <a:schemeClr val="tx1"/>
                </a:solidFill>
                <a:latin typeface="Comic Sans MS" pitchFamily="66" charset="0"/>
                <a:ea typeface="SimSun" pitchFamily="2" charset="-122"/>
              </a:defRPr>
            </a:lvl1pPr>
            <a:lvl2pPr marL="742950" indent="-285750" eaLnBrk="0" hangingPunct="0">
              <a:defRPr>
                <a:solidFill>
                  <a:schemeClr val="tx1"/>
                </a:solidFill>
                <a:latin typeface="Comic Sans MS" pitchFamily="66" charset="0"/>
                <a:ea typeface="SimSun" pitchFamily="2" charset="-122"/>
              </a:defRPr>
            </a:lvl2pPr>
            <a:lvl3pPr marL="1143000" indent="-228600" eaLnBrk="0" hangingPunct="0">
              <a:defRPr>
                <a:solidFill>
                  <a:schemeClr val="tx1"/>
                </a:solidFill>
                <a:latin typeface="Comic Sans MS" pitchFamily="66" charset="0"/>
                <a:ea typeface="SimSun" pitchFamily="2" charset="-122"/>
              </a:defRPr>
            </a:lvl3pPr>
            <a:lvl4pPr marL="1600200" indent="-228600" eaLnBrk="0" hangingPunct="0">
              <a:defRPr>
                <a:solidFill>
                  <a:schemeClr val="tx1"/>
                </a:solidFill>
                <a:latin typeface="Comic Sans MS" pitchFamily="66" charset="0"/>
                <a:ea typeface="SimSun" pitchFamily="2" charset="-122"/>
              </a:defRPr>
            </a:lvl4pPr>
            <a:lvl5pPr marL="2057400" indent="-228600" eaLnBrk="0" hangingPunct="0">
              <a:defRPr>
                <a:solidFill>
                  <a:schemeClr val="tx1"/>
                </a:solidFill>
                <a:latin typeface="Comic Sans MS" pitchFamily="66" charset="0"/>
                <a:ea typeface="SimSun" pitchFamily="2" charset="-122"/>
              </a:defRPr>
            </a:lvl5pPr>
            <a:lvl6pPr marL="2514600" indent="-228600" eaLnBrk="0" fontAlgn="base" hangingPunct="0">
              <a:spcBef>
                <a:spcPct val="0"/>
              </a:spcBef>
              <a:spcAft>
                <a:spcPct val="0"/>
              </a:spcAft>
              <a:defRPr>
                <a:solidFill>
                  <a:schemeClr val="tx1"/>
                </a:solidFill>
                <a:latin typeface="Comic Sans MS" pitchFamily="66" charset="0"/>
                <a:ea typeface="SimSun" pitchFamily="2" charset="-122"/>
              </a:defRPr>
            </a:lvl6pPr>
            <a:lvl7pPr marL="2971800" indent="-228600" eaLnBrk="0" fontAlgn="base" hangingPunct="0">
              <a:spcBef>
                <a:spcPct val="0"/>
              </a:spcBef>
              <a:spcAft>
                <a:spcPct val="0"/>
              </a:spcAft>
              <a:defRPr>
                <a:solidFill>
                  <a:schemeClr val="tx1"/>
                </a:solidFill>
                <a:latin typeface="Comic Sans MS" pitchFamily="66" charset="0"/>
                <a:ea typeface="SimSun" pitchFamily="2" charset="-122"/>
              </a:defRPr>
            </a:lvl7pPr>
            <a:lvl8pPr marL="3429000" indent="-228600" eaLnBrk="0" fontAlgn="base" hangingPunct="0">
              <a:spcBef>
                <a:spcPct val="0"/>
              </a:spcBef>
              <a:spcAft>
                <a:spcPct val="0"/>
              </a:spcAft>
              <a:defRPr>
                <a:solidFill>
                  <a:schemeClr val="tx1"/>
                </a:solidFill>
                <a:latin typeface="Comic Sans MS" pitchFamily="66" charset="0"/>
                <a:ea typeface="SimSun" pitchFamily="2" charset="-122"/>
              </a:defRPr>
            </a:lvl8pPr>
            <a:lvl9pPr marL="3886200" indent="-228600" eaLnBrk="0" fontAlgn="base" hangingPunct="0">
              <a:spcBef>
                <a:spcPct val="0"/>
              </a:spcBef>
              <a:spcAft>
                <a:spcPct val="0"/>
              </a:spcAft>
              <a:defRPr>
                <a:solidFill>
                  <a:schemeClr val="tx1"/>
                </a:solidFill>
                <a:latin typeface="Comic Sans MS" pitchFamily="66" charset="0"/>
                <a:ea typeface="SimSun" pitchFamily="2" charset="-122"/>
              </a:defRPr>
            </a:lvl9pPr>
          </a:lstStyle>
          <a:p>
            <a:pPr algn="ctr" eaLnBrk="1" hangingPunct="1">
              <a:defRPr/>
            </a:pPr>
            <a:endParaRPr lang="it-IT" altLang="en-US" smtClean="0">
              <a:solidFill>
                <a:srgbClr val="FFFFFF"/>
              </a:solidFill>
              <a:latin typeface="Calibri" pitchFamily="34" charset="0"/>
              <a:sym typeface="Century Schoolbook" pitchFamily="18" charset="0"/>
            </a:endParaRPr>
          </a:p>
        </p:txBody>
      </p:sp>
      <p:sp>
        <p:nvSpPr>
          <p:cNvPr id="3078" name="Connettore 1 10"/>
          <p:cNvSpPr>
            <a:spLocks noChangeShapeType="1"/>
          </p:cNvSpPr>
          <p:nvPr/>
        </p:nvSpPr>
        <p:spPr bwMode="auto">
          <a:xfrm>
            <a:off x="8915400" y="0"/>
            <a:ext cx="0" cy="6858000"/>
          </a:xfrm>
          <a:prstGeom prst="line">
            <a:avLst/>
          </a:prstGeom>
          <a:noFill/>
          <a:ln w="9525">
            <a:solidFill>
              <a:schemeClr val="accent1"/>
            </a:solidFill>
            <a:round/>
            <a:headEnd/>
            <a:tailEnd/>
          </a:ln>
        </p:spPr>
        <p:txBody>
          <a:bodyPr/>
          <a:lstStyle/>
          <a:p>
            <a:pPr>
              <a:defRPr/>
            </a:pPr>
            <a:endParaRPr lang="it-IT"/>
          </a:p>
        </p:txBody>
      </p:sp>
      <p:sp>
        <p:nvSpPr>
          <p:cNvPr id="3079" name="Ovale 11"/>
          <p:cNvSpPr>
            <a:spLocks noChangeArrowheads="1"/>
          </p:cNvSpPr>
          <p:nvPr/>
        </p:nvSpPr>
        <p:spPr bwMode="auto">
          <a:xfrm>
            <a:off x="8156575" y="5715000"/>
            <a:ext cx="549275" cy="549275"/>
          </a:xfrm>
          <a:prstGeom prst="ellipse">
            <a:avLst/>
          </a:prstGeom>
          <a:solidFill>
            <a:schemeClr val="accent1"/>
          </a:solidFill>
          <a:ln>
            <a:noFill/>
          </a:ln>
          <a:extLst/>
        </p:spPr>
        <p:txBody>
          <a:bodyPr anchor="ctr"/>
          <a:lstStyle>
            <a:lvl1pPr eaLnBrk="0" hangingPunct="0">
              <a:defRPr>
                <a:solidFill>
                  <a:schemeClr val="tx1"/>
                </a:solidFill>
                <a:latin typeface="Comic Sans MS" pitchFamily="66" charset="0"/>
                <a:ea typeface="SimSun" pitchFamily="2" charset="-122"/>
              </a:defRPr>
            </a:lvl1pPr>
            <a:lvl2pPr marL="742950" indent="-285750" eaLnBrk="0" hangingPunct="0">
              <a:defRPr>
                <a:solidFill>
                  <a:schemeClr val="tx1"/>
                </a:solidFill>
                <a:latin typeface="Comic Sans MS" pitchFamily="66" charset="0"/>
                <a:ea typeface="SimSun" pitchFamily="2" charset="-122"/>
              </a:defRPr>
            </a:lvl2pPr>
            <a:lvl3pPr marL="1143000" indent="-228600" eaLnBrk="0" hangingPunct="0">
              <a:defRPr>
                <a:solidFill>
                  <a:schemeClr val="tx1"/>
                </a:solidFill>
                <a:latin typeface="Comic Sans MS" pitchFamily="66" charset="0"/>
                <a:ea typeface="SimSun" pitchFamily="2" charset="-122"/>
              </a:defRPr>
            </a:lvl3pPr>
            <a:lvl4pPr marL="1600200" indent="-228600" eaLnBrk="0" hangingPunct="0">
              <a:defRPr>
                <a:solidFill>
                  <a:schemeClr val="tx1"/>
                </a:solidFill>
                <a:latin typeface="Comic Sans MS" pitchFamily="66" charset="0"/>
                <a:ea typeface="SimSun" pitchFamily="2" charset="-122"/>
              </a:defRPr>
            </a:lvl4pPr>
            <a:lvl5pPr marL="2057400" indent="-228600" eaLnBrk="0" hangingPunct="0">
              <a:defRPr>
                <a:solidFill>
                  <a:schemeClr val="tx1"/>
                </a:solidFill>
                <a:latin typeface="Comic Sans MS" pitchFamily="66" charset="0"/>
                <a:ea typeface="SimSun" pitchFamily="2" charset="-122"/>
              </a:defRPr>
            </a:lvl5pPr>
            <a:lvl6pPr marL="2514600" indent="-228600" eaLnBrk="0" fontAlgn="base" hangingPunct="0">
              <a:spcBef>
                <a:spcPct val="0"/>
              </a:spcBef>
              <a:spcAft>
                <a:spcPct val="0"/>
              </a:spcAft>
              <a:defRPr>
                <a:solidFill>
                  <a:schemeClr val="tx1"/>
                </a:solidFill>
                <a:latin typeface="Comic Sans MS" pitchFamily="66" charset="0"/>
                <a:ea typeface="SimSun" pitchFamily="2" charset="-122"/>
              </a:defRPr>
            </a:lvl6pPr>
            <a:lvl7pPr marL="2971800" indent="-228600" eaLnBrk="0" fontAlgn="base" hangingPunct="0">
              <a:spcBef>
                <a:spcPct val="0"/>
              </a:spcBef>
              <a:spcAft>
                <a:spcPct val="0"/>
              </a:spcAft>
              <a:defRPr>
                <a:solidFill>
                  <a:schemeClr val="tx1"/>
                </a:solidFill>
                <a:latin typeface="Comic Sans MS" pitchFamily="66" charset="0"/>
                <a:ea typeface="SimSun" pitchFamily="2" charset="-122"/>
              </a:defRPr>
            </a:lvl7pPr>
            <a:lvl8pPr marL="3429000" indent="-228600" eaLnBrk="0" fontAlgn="base" hangingPunct="0">
              <a:spcBef>
                <a:spcPct val="0"/>
              </a:spcBef>
              <a:spcAft>
                <a:spcPct val="0"/>
              </a:spcAft>
              <a:defRPr>
                <a:solidFill>
                  <a:schemeClr val="tx1"/>
                </a:solidFill>
                <a:latin typeface="Comic Sans MS" pitchFamily="66" charset="0"/>
                <a:ea typeface="SimSun" pitchFamily="2" charset="-122"/>
              </a:defRPr>
            </a:lvl8pPr>
            <a:lvl9pPr marL="3886200" indent="-228600" eaLnBrk="0" fontAlgn="base" hangingPunct="0">
              <a:spcBef>
                <a:spcPct val="0"/>
              </a:spcBef>
              <a:spcAft>
                <a:spcPct val="0"/>
              </a:spcAft>
              <a:defRPr>
                <a:solidFill>
                  <a:schemeClr val="tx1"/>
                </a:solidFill>
                <a:latin typeface="Comic Sans MS" pitchFamily="66" charset="0"/>
                <a:ea typeface="SimSun" pitchFamily="2" charset="-122"/>
              </a:defRPr>
            </a:lvl9pPr>
          </a:lstStyle>
          <a:p>
            <a:pPr algn="ctr" eaLnBrk="1" hangingPunct="1">
              <a:defRPr/>
            </a:pPr>
            <a:endParaRPr lang="it-IT" altLang="en-US" smtClean="0">
              <a:solidFill>
                <a:srgbClr val="FFFFFF"/>
              </a:solidFill>
              <a:latin typeface="Calibri" pitchFamily="34" charset="0"/>
              <a:sym typeface="Century Schoolbook" pitchFamily="18" charset="0"/>
            </a:endParaRPr>
          </a:p>
        </p:txBody>
      </p:sp>
      <p:sp>
        <p:nvSpPr>
          <p:cNvPr id="3080" name="Segnaposto titolo 21"/>
          <p:cNvSpPr>
            <a:spLocks noGrp="1" noChangeArrowheads="1"/>
          </p:cNvSpPr>
          <p:nvPr>
            <p:ph type="title" idx="4294967295"/>
          </p:nvPr>
        </p:nvSpPr>
        <p:spPr bwMode="auto">
          <a:xfrm>
            <a:off x="457200" y="274638"/>
            <a:ext cx="7467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ltLang="it-IT" smtClean="0">
                <a:sym typeface="MS PMincho" pitchFamily="18" charset="-128"/>
              </a:rPr>
              <a:t>Fare clic per modificare lo stile del titolo</a:t>
            </a:r>
          </a:p>
        </p:txBody>
      </p:sp>
      <p:sp>
        <p:nvSpPr>
          <p:cNvPr id="3081" name="Segnaposto testo 12"/>
          <p:cNvSpPr>
            <a:spLocks noGrp="1" noChangeArrowheads="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sym typeface="MS PMincho" pitchFamily="18" charset="-128"/>
              </a:rPr>
              <a:t>Fare clic per modificare stili del testo dello schema</a:t>
            </a:r>
          </a:p>
          <a:p>
            <a:pPr lvl="1"/>
            <a:r>
              <a:rPr lang="it-IT" altLang="it-IT" smtClean="0">
                <a:sym typeface="MS PMincho" pitchFamily="18" charset="-128"/>
              </a:rPr>
              <a:t>Secondo livello</a:t>
            </a:r>
          </a:p>
          <a:p>
            <a:pPr lvl="2"/>
            <a:r>
              <a:rPr lang="it-IT" altLang="it-IT" smtClean="0">
                <a:sym typeface="MS PMincho" pitchFamily="18" charset="-128"/>
              </a:rPr>
              <a:t>Terzo livello</a:t>
            </a:r>
          </a:p>
          <a:p>
            <a:pPr lvl="3"/>
            <a:r>
              <a:rPr lang="it-IT" altLang="it-IT" smtClean="0">
                <a:sym typeface="MS PMincho" pitchFamily="18" charset="-128"/>
              </a:rPr>
              <a:t>Quarto livello</a:t>
            </a:r>
          </a:p>
          <a:p>
            <a:pPr lvl="4"/>
            <a:r>
              <a:rPr lang="it-IT" altLang="it-IT" smtClean="0">
                <a:sym typeface="MS PMincho" pitchFamily="18" charset="-128"/>
              </a:rPr>
              <a:t>Quinto livello</a:t>
            </a:r>
          </a:p>
        </p:txBody>
      </p:sp>
      <p:sp>
        <p:nvSpPr>
          <p:cNvPr id="3082" name="Segnaposto data 3"/>
          <p:cNvSpPr>
            <a:spLocks noGrp="1" noChangeArrowheads="1"/>
          </p:cNvSpPr>
          <p:nvPr>
            <p:ph type="dt" sz="half" idx="2"/>
          </p:nvPr>
        </p:nvSpPr>
        <p:spPr bwMode="auto">
          <a:xfrm rot="5400000">
            <a:off x="7587457" y="1081881"/>
            <a:ext cx="2011362"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mn-lt"/>
                <a:ea typeface="SimSun" charset="-122"/>
                <a:sym typeface="ＭＳ Ｐ明朝" charset="0"/>
              </a:defRPr>
            </a:lvl1pPr>
          </a:lstStyle>
          <a:p>
            <a:pPr>
              <a:defRPr/>
            </a:pPr>
            <a:fld id="{4C9C1D1F-F587-4487-9290-AF8A776835AC}" type="datetime1">
              <a:rPr lang="it-IT" altLang="en-US"/>
              <a:pPr>
                <a:defRPr/>
              </a:pPr>
              <a:t>30/01/2015</a:t>
            </a:fld>
            <a:endParaRPr lang="it-IT" altLang="en-US">
              <a:latin typeface="Arial" pitchFamily="34" charset="0"/>
              <a:sym typeface="Arial" pitchFamily="34" charset="0"/>
            </a:endParaRPr>
          </a:p>
        </p:txBody>
      </p:sp>
      <p:sp>
        <p:nvSpPr>
          <p:cNvPr id="3083" name="Segnaposto piè di pagina 4"/>
          <p:cNvSpPr>
            <a:spLocks noGrp="1" noChangeArrowheads="1"/>
          </p:cNvSpPr>
          <p:nvPr>
            <p:ph type="ftr" sz="quarter" idx="3"/>
          </p:nvPr>
        </p:nvSpPr>
        <p:spPr bwMode="auto">
          <a:xfrm rot="5400000">
            <a:off x="6989763" y="3736975"/>
            <a:ext cx="3200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chemeClr val="tx2"/>
                </a:solidFill>
                <a:latin typeface="+mn-lt"/>
                <a:ea typeface="SimSun" charset="-122"/>
                <a:sym typeface="ＭＳ Ｐ明朝" charset="0"/>
              </a:defRPr>
            </a:lvl1pPr>
          </a:lstStyle>
          <a:p>
            <a:pPr>
              <a:defRPr/>
            </a:pPr>
            <a:endParaRPr lang="it-IT" altLang="en-US"/>
          </a:p>
        </p:txBody>
      </p:sp>
      <p:sp>
        <p:nvSpPr>
          <p:cNvPr id="3084" name="Segnaposto numero diapositiva 5"/>
          <p:cNvSpPr>
            <a:spLocks noGrp="1" noChangeArrowheads="1"/>
          </p:cNvSpPr>
          <p:nvPr>
            <p:ph type="sldNum" sz="quarter" idx="4"/>
          </p:nvPr>
        </p:nvSpPr>
        <p:spPr bwMode="auto">
          <a:xfrm>
            <a:off x="8129588" y="5734050"/>
            <a:ext cx="609600"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mn-lt"/>
                <a:ea typeface="SimSun" charset="-122"/>
                <a:sym typeface="ＭＳ Ｐ明朝" charset="0"/>
              </a:defRPr>
            </a:lvl1pPr>
          </a:lstStyle>
          <a:p>
            <a:pPr>
              <a:defRPr/>
            </a:pPr>
            <a:fld id="{5C5BAE78-29A2-4085-B13A-9CF61BBF9E8A}" type="slidenum">
              <a:rPr lang="it-IT" altLang="en-US"/>
              <a:pPr>
                <a:defRPr/>
              </a:pPr>
              <a:t>‹#›</a:t>
            </a:fld>
            <a:endParaRPr lang="it-IT" altLang="en-US">
              <a:latin typeface="Arial" pitchFamily="34" charset="0"/>
              <a:sym typeface="Arial" pitchFamily="34" charset="0"/>
            </a:endParaRPr>
          </a:p>
        </p:txBody>
      </p:sp>
    </p:spTree>
  </p:cSld>
  <p:clrMap bg1="lt1" tx1="dk1" bg2="lt2" tx2="dk2" accent1="accent1" accent2="accent2" accent3="accent3" accent4="accent4" accent5="accent5" accent6="accent6" hlink="hlink" folHlink="folHlink"/>
  <p:sldLayoutIdLst>
    <p:sldLayoutId id="2147484819" r:id="rId1"/>
    <p:sldLayoutId id="2147484820" r:id="rId2"/>
    <p:sldLayoutId id="2147484821" r:id="rId3"/>
    <p:sldLayoutId id="2147484822" r:id="rId4"/>
    <p:sldLayoutId id="2147484823" r:id="rId5"/>
    <p:sldLayoutId id="2147484824" r:id="rId6"/>
    <p:sldLayoutId id="2147484825" r:id="rId7"/>
    <p:sldLayoutId id="2147484826" r:id="rId8"/>
    <p:sldLayoutId id="2147484827" r:id="rId9"/>
    <p:sldLayoutId id="2147484828" r:id="rId10"/>
    <p:sldLayoutId id="2147484829" r:id="rId11"/>
  </p:sldLayoutIdLst>
  <p:txStyles>
    <p:titleStyle>
      <a:lvl1pPr algn="l" rtl="0" eaLnBrk="0" fontAlgn="base" hangingPunct="0">
        <a:spcBef>
          <a:spcPct val="0"/>
        </a:spcBef>
        <a:spcAft>
          <a:spcPct val="0"/>
        </a:spcAft>
        <a:defRPr sz="3000">
          <a:solidFill>
            <a:schemeClr val="tx2"/>
          </a:solidFill>
          <a:latin typeface="+mj-lt"/>
          <a:ea typeface="+mj-ea"/>
          <a:cs typeface="+mj-cs"/>
          <a:sym typeface="MS PMincho" pitchFamily="18" charset="-128"/>
        </a:defRPr>
      </a:lvl1pPr>
      <a:lvl2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2pPr>
      <a:lvl3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3pPr>
      <a:lvl4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4pPr>
      <a:lvl5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5pPr>
      <a:lvl6pPr marL="4572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6pPr>
      <a:lvl7pPr marL="9144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7pPr>
      <a:lvl8pPr marL="13716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8pPr>
      <a:lvl9pPr marL="18288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9pPr>
    </p:titleStyle>
    <p:bodyStyle>
      <a:lvl1pPr marL="273050" indent="-273050" algn="l" defTabSz="0" rtl="0" eaLnBrk="0" fontAlgn="base" hangingPunct="0">
        <a:spcBef>
          <a:spcPts val="600"/>
        </a:spcBef>
        <a:spcAft>
          <a:spcPct val="0"/>
        </a:spcAft>
        <a:buClr>
          <a:schemeClr val="accent1"/>
        </a:buClr>
        <a:buSzPct val="70000"/>
        <a:buFont typeface="Wingdings" pitchFamily="2" charset="2"/>
        <a:buChar char=""/>
        <a:defRPr sz="2400">
          <a:solidFill>
            <a:schemeClr val="tx1"/>
          </a:solidFill>
          <a:latin typeface="+mn-lt"/>
          <a:ea typeface="+mn-ea"/>
          <a:cs typeface="+mn-cs"/>
          <a:sym typeface="MS PMincho" pitchFamily="18" charset="-128"/>
        </a:defRPr>
      </a:lvl1pPr>
      <a:lvl2pPr marL="639763" indent="-271463" algn="l" defTabSz="0"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sym typeface="MS PMincho" pitchFamily="18" charset="-128"/>
        </a:defRPr>
      </a:lvl2pPr>
      <a:lvl3pPr marL="914400" indent="-182563" algn="l" defTabSz="0" rtl="0" eaLnBrk="0" fontAlgn="base" hangingPunct="0">
        <a:spcBef>
          <a:spcPct val="20000"/>
        </a:spcBef>
        <a:spcAft>
          <a:spcPct val="0"/>
        </a:spcAft>
        <a:buClr>
          <a:srgbClr val="C5A027"/>
        </a:buClr>
        <a:buSzPct val="60000"/>
        <a:buFont typeface="Wingdings" pitchFamily="2" charset="2"/>
        <a:buChar char=""/>
        <a:defRPr sz="2400">
          <a:solidFill>
            <a:schemeClr val="tx1"/>
          </a:solidFill>
          <a:latin typeface="+mn-lt"/>
          <a:ea typeface="+mn-ea"/>
          <a:sym typeface="MS PMincho" pitchFamily="18" charset="-128"/>
        </a:defRPr>
      </a:lvl3pPr>
      <a:lvl4pPr marL="1187450" indent="-182563" algn="l" defTabSz="0" rtl="0" eaLnBrk="0" fontAlgn="base" hangingPunct="0">
        <a:spcBef>
          <a:spcPct val="20000"/>
        </a:spcBef>
        <a:spcAft>
          <a:spcPct val="0"/>
        </a:spcAft>
        <a:buClr>
          <a:srgbClr val="EDD7AD"/>
        </a:buClr>
        <a:buSzPct val="60000"/>
        <a:buFont typeface="Wingdings" pitchFamily="2" charset="2"/>
        <a:buChar char=""/>
        <a:defRPr sz="2000">
          <a:solidFill>
            <a:schemeClr val="tx1"/>
          </a:solidFill>
          <a:latin typeface="+mn-lt"/>
          <a:ea typeface="+mn-ea"/>
          <a:sym typeface="MS PMincho" pitchFamily="18" charset="-128"/>
        </a:defRPr>
      </a:lvl4pPr>
      <a:lvl5pPr marL="14620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MS PMincho" pitchFamily="18" charset="-128"/>
        </a:defRPr>
      </a:lvl5pPr>
      <a:lvl6pPr marL="19192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6pPr>
      <a:lvl7pPr marL="23764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7pPr>
      <a:lvl8pPr marL="28336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8pPr>
      <a:lvl9pPr marL="32908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098" name="Connettore 1 15"/>
          <p:cNvSpPr>
            <a:spLocks noChangeShapeType="1"/>
          </p:cNvSpPr>
          <p:nvPr/>
        </p:nvSpPr>
        <p:spPr bwMode="auto">
          <a:xfrm>
            <a:off x="8763000" y="0"/>
            <a:ext cx="0" cy="6858000"/>
          </a:xfrm>
          <a:prstGeom prst="line">
            <a:avLst/>
          </a:prstGeom>
          <a:noFill/>
          <a:ln w="38100">
            <a:solidFill>
              <a:srgbClr val="EDD7AB">
                <a:alpha val="81175"/>
              </a:srgbClr>
            </a:solidFill>
            <a:round/>
            <a:headEnd/>
            <a:tailEnd/>
          </a:ln>
        </p:spPr>
        <p:txBody>
          <a:bodyPr/>
          <a:lstStyle/>
          <a:p>
            <a:pPr>
              <a:defRPr/>
            </a:pPr>
            <a:endParaRPr lang="it-IT"/>
          </a:p>
        </p:txBody>
      </p:sp>
      <p:sp>
        <p:nvSpPr>
          <p:cNvPr id="4099" name="Connettore 1 6"/>
          <p:cNvSpPr>
            <a:spLocks noChangeShapeType="1"/>
          </p:cNvSpPr>
          <p:nvPr/>
        </p:nvSpPr>
        <p:spPr bwMode="auto">
          <a:xfrm>
            <a:off x="76200" y="0"/>
            <a:ext cx="0" cy="6858000"/>
          </a:xfrm>
          <a:prstGeom prst="line">
            <a:avLst/>
          </a:prstGeom>
          <a:noFill/>
          <a:ln w="57150" cmpd="thickThin">
            <a:solidFill>
              <a:srgbClr val="EDD7AB"/>
            </a:solidFill>
            <a:round/>
            <a:headEnd/>
            <a:tailEnd/>
          </a:ln>
        </p:spPr>
        <p:txBody>
          <a:bodyPr/>
          <a:lstStyle/>
          <a:p>
            <a:pPr>
              <a:defRPr/>
            </a:pPr>
            <a:endParaRPr lang="it-IT"/>
          </a:p>
        </p:txBody>
      </p:sp>
      <p:sp>
        <p:nvSpPr>
          <p:cNvPr id="4100" name="Connettore 1 8"/>
          <p:cNvSpPr>
            <a:spLocks noChangeShapeType="1"/>
          </p:cNvSpPr>
          <p:nvPr/>
        </p:nvSpPr>
        <p:spPr bwMode="auto">
          <a:xfrm>
            <a:off x="8991600" y="0"/>
            <a:ext cx="0" cy="6858000"/>
          </a:xfrm>
          <a:prstGeom prst="line">
            <a:avLst/>
          </a:prstGeom>
          <a:noFill/>
          <a:ln w="19050">
            <a:solidFill>
              <a:schemeClr val="accent1"/>
            </a:solidFill>
            <a:round/>
            <a:headEnd/>
            <a:tailEnd/>
          </a:ln>
        </p:spPr>
        <p:txBody>
          <a:bodyPr/>
          <a:lstStyle/>
          <a:p>
            <a:pPr>
              <a:defRPr/>
            </a:pPr>
            <a:endParaRPr lang="it-IT"/>
          </a:p>
        </p:txBody>
      </p:sp>
      <p:sp>
        <p:nvSpPr>
          <p:cNvPr id="4101" name="Rettangolo 9"/>
          <p:cNvSpPr>
            <a:spLocks noChangeArrowheads="1"/>
          </p:cNvSpPr>
          <p:nvPr/>
        </p:nvSpPr>
        <p:spPr bwMode="auto">
          <a:xfrm>
            <a:off x="8839200" y="0"/>
            <a:ext cx="304800" cy="6858000"/>
          </a:xfrm>
          <a:prstGeom prst="rect">
            <a:avLst/>
          </a:prstGeom>
          <a:solidFill>
            <a:srgbClr val="EDD7AB">
              <a:alpha val="87057"/>
            </a:srgbClr>
          </a:solidFill>
          <a:ln>
            <a:noFill/>
          </a:ln>
          <a:extLst/>
        </p:spPr>
        <p:txBody>
          <a:bodyPr anchor="ctr"/>
          <a:lstStyle>
            <a:lvl1pPr eaLnBrk="0" hangingPunct="0">
              <a:defRPr>
                <a:solidFill>
                  <a:schemeClr val="tx1"/>
                </a:solidFill>
                <a:latin typeface="Comic Sans MS" pitchFamily="66" charset="0"/>
                <a:ea typeface="SimSun" pitchFamily="2" charset="-122"/>
              </a:defRPr>
            </a:lvl1pPr>
            <a:lvl2pPr marL="742950" indent="-285750" eaLnBrk="0" hangingPunct="0">
              <a:defRPr>
                <a:solidFill>
                  <a:schemeClr val="tx1"/>
                </a:solidFill>
                <a:latin typeface="Comic Sans MS" pitchFamily="66" charset="0"/>
                <a:ea typeface="SimSun" pitchFamily="2" charset="-122"/>
              </a:defRPr>
            </a:lvl2pPr>
            <a:lvl3pPr marL="1143000" indent="-228600" eaLnBrk="0" hangingPunct="0">
              <a:defRPr>
                <a:solidFill>
                  <a:schemeClr val="tx1"/>
                </a:solidFill>
                <a:latin typeface="Comic Sans MS" pitchFamily="66" charset="0"/>
                <a:ea typeface="SimSun" pitchFamily="2" charset="-122"/>
              </a:defRPr>
            </a:lvl3pPr>
            <a:lvl4pPr marL="1600200" indent="-228600" eaLnBrk="0" hangingPunct="0">
              <a:defRPr>
                <a:solidFill>
                  <a:schemeClr val="tx1"/>
                </a:solidFill>
                <a:latin typeface="Comic Sans MS" pitchFamily="66" charset="0"/>
                <a:ea typeface="SimSun" pitchFamily="2" charset="-122"/>
              </a:defRPr>
            </a:lvl4pPr>
            <a:lvl5pPr marL="2057400" indent="-228600" eaLnBrk="0" hangingPunct="0">
              <a:defRPr>
                <a:solidFill>
                  <a:schemeClr val="tx1"/>
                </a:solidFill>
                <a:latin typeface="Comic Sans MS" pitchFamily="66" charset="0"/>
                <a:ea typeface="SimSun" pitchFamily="2" charset="-122"/>
              </a:defRPr>
            </a:lvl5pPr>
            <a:lvl6pPr marL="2514600" indent="-228600" eaLnBrk="0" fontAlgn="base" hangingPunct="0">
              <a:spcBef>
                <a:spcPct val="0"/>
              </a:spcBef>
              <a:spcAft>
                <a:spcPct val="0"/>
              </a:spcAft>
              <a:defRPr>
                <a:solidFill>
                  <a:schemeClr val="tx1"/>
                </a:solidFill>
                <a:latin typeface="Comic Sans MS" pitchFamily="66" charset="0"/>
                <a:ea typeface="SimSun" pitchFamily="2" charset="-122"/>
              </a:defRPr>
            </a:lvl6pPr>
            <a:lvl7pPr marL="2971800" indent="-228600" eaLnBrk="0" fontAlgn="base" hangingPunct="0">
              <a:spcBef>
                <a:spcPct val="0"/>
              </a:spcBef>
              <a:spcAft>
                <a:spcPct val="0"/>
              </a:spcAft>
              <a:defRPr>
                <a:solidFill>
                  <a:schemeClr val="tx1"/>
                </a:solidFill>
                <a:latin typeface="Comic Sans MS" pitchFamily="66" charset="0"/>
                <a:ea typeface="SimSun" pitchFamily="2" charset="-122"/>
              </a:defRPr>
            </a:lvl7pPr>
            <a:lvl8pPr marL="3429000" indent="-228600" eaLnBrk="0" fontAlgn="base" hangingPunct="0">
              <a:spcBef>
                <a:spcPct val="0"/>
              </a:spcBef>
              <a:spcAft>
                <a:spcPct val="0"/>
              </a:spcAft>
              <a:defRPr>
                <a:solidFill>
                  <a:schemeClr val="tx1"/>
                </a:solidFill>
                <a:latin typeface="Comic Sans MS" pitchFamily="66" charset="0"/>
                <a:ea typeface="SimSun" pitchFamily="2" charset="-122"/>
              </a:defRPr>
            </a:lvl8pPr>
            <a:lvl9pPr marL="3886200" indent="-228600" eaLnBrk="0" fontAlgn="base" hangingPunct="0">
              <a:spcBef>
                <a:spcPct val="0"/>
              </a:spcBef>
              <a:spcAft>
                <a:spcPct val="0"/>
              </a:spcAft>
              <a:defRPr>
                <a:solidFill>
                  <a:schemeClr val="tx1"/>
                </a:solidFill>
                <a:latin typeface="Comic Sans MS" pitchFamily="66" charset="0"/>
                <a:ea typeface="SimSun" pitchFamily="2" charset="-122"/>
              </a:defRPr>
            </a:lvl9pPr>
          </a:lstStyle>
          <a:p>
            <a:pPr algn="ctr" eaLnBrk="1" hangingPunct="1">
              <a:defRPr/>
            </a:pPr>
            <a:endParaRPr lang="it-IT" altLang="en-US" smtClean="0">
              <a:solidFill>
                <a:srgbClr val="FFFFFF"/>
              </a:solidFill>
              <a:latin typeface="Calibri" pitchFamily="34" charset="0"/>
              <a:sym typeface="Century Schoolbook" pitchFamily="18" charset="0"/>
            </a:endParaRPr>
          </a:p>
        </p:txBody>
      </p:sp>
      <p:sp>
        <p:nvSpPr>
          <p:cNvPr id="4102" name="Connettore 1 10"/>
          <p:cNvSpPr>
            <a:spLocks noChangeShapeType="1"/>
          </p:cNvSpPr>
          <p:nvPr/>
        </p:nvSpPr>
        <p:spPr bwMode="auto">
          <a:xfrm>
            <a:off x="8915400" y="0"/>
            <a:ext cx="0" cy="6858000"/>
          </a:xfrm>
          <a:prstGeom prst="line">
            <a:avLst/>
          </a:prstGeom>
          <a:noFill/>
          <a:ln w="9525">
            <a:solidFill>
              <a:schemeClr val="accent1"/>
            </a:solidFill>
            <a:round/>
            <a:headEnd/>
            <a:tailEnd/>
          </a:ln>
        </p:spPr>
        <p:txBody>
          <a:bodyPr/>
          <a:lstStyle/>
          <a:p>
            <a:pPr>
              <a:defRPr/>
            </a:pPr>
            <a:endParaRPr lang="it-IT"/>
          </a:p>
        </p:txBody>
      </p:sp>
      <p:sp>
        <p:nvSpPr>
          <p:cNvPr id="4103" name="Ovale 11"/>
          <p:cNvSpPr>
            <a:spLocks noChangeArrowheads="1"/>
          </p:cNvSpPr>
          <p:nvPr/>
        </p:nvSpPr>
        <p:spPr bwMode="auto">
          <a:xfrm>
            <a:off x="8156575" y="5715000"/>
            <a:ext cx="549275" cy="549275"/>
          </a:xfrm>
          <a:prstGeom prst="ellipse">
            <a:avLst/>
          </a:prstGeom>
          <a:solidFill>
            <a:schemeClr val="accent1"/>
          </a:solidFill>
          <a:ln>
            <a:noFill/>
          </a:ln>
          <a:extLst/>
        </p:spPr>
        <p:txBody>
          <a:bodyPr anchor="ctr"/>
          <a:lstStyle>
            <a:lvl1pPr eaLnBrk="0" hangingPunct="0">
              <a:defRPr>
                <a:solidFill>
                  <a:schemeClr val="tx1"/>
                </a:solidFill>
                <a:latin typeface="Comic Sans MS" pitchFamily="66" charset="0"/>
                <a:ea typeface="SimSun" pitchFamily="2" charset="-122"/>
              </a:defRPr>
            </a:lvl1pPr>
            <a:lvl2pPr marL="742950" indent="-285750" eaLnBrk="0" hangingPunct="0">
              <a:defRPr>
                <a:solidFill>
                  <a:schemeClr val="tx1"/>
                </a:solidFill>
                <a:latin typeface="Comic Sans MS" pitchFamily="66" charset="0"/>
                <a:ea typeface="SimSun" pitchFamily="2" charset="-122"/>
              </a:defRPr>
            </a:lvl2pPr>
            <a:lvl3pPr marL="1143000" indent="-228600" eaLnBrk="0" hangingPunct="0">
              <a:defRPr>
                <a:solidFill>
                  <a:schemeClr val="tx1"/>
                </a:solidFill>
                <a:latin typeface="Comic Sans MS" pitchFamily="66" charset="0"/>
                <a:ea typeface="SimSun" pitchFamily="2" charset="-122"/>
              </a:defRPr>
            </a:lvl3pPr>
            <a:lvl4pPr marL="1600200" indent="-228600" eaLnBrk="0" hangingPunct="0">
              <a:defRPr>
                <a:solidFill>
                  <a:schemeClr val="tx1"/>
                </a:solidFill>
                <a:latin typeface="Comic Sans MS" pitchFamily="66" charset="0"/>
                <a:ea typeface="SimSun" pitchFamily="2" charset="-122"/>
              </a:defRPr>
            </a:lvl4pPr>
            <a:lvl5pPr marL="2057400" indent="-228600" eaLnBrk="0" hangingPunct="0">
              <a:defRPr>
                <a:solidFill>
                  <a:schemeClr val="tx1"/>
                </a:solidFill>
                <a:latin typeface="Comic Sans MS" pitchFamily="66" charset="0"/>
                <a:ea typeface="SimSun" pitchFamily="2" charset="-122"/>
              </a:defRPr>
            </a:lvl5pPr>
            <a:lvl6pPr marL="2514600" indent="-228600" eaLnBrk="0" fontAlgn="base" hangingPunct="0">
              <a:spcBef>
                <a:spcPct val="0"/>
              </a:spcBef>
              <a:spcAft>
                <a:spcPct val="0"/>
              </a:spcAft>
              <a:defRPr>
                <a:solidFill>
                  <a:schemeClr val="tx1"/>
                </a:solidFill>
                <a:latin typeface="Comic Sans MS" pitchFamily="66" charset="0"/>
                <a:ea typeface="SimSun" pitchFamily="2" charset="-122"/>
              </a:defRPr>
            </a:lvl6pPr>
            <a:lvl7pPr marL="2971800" indent="-228600" eaLnBrk="0" fontAlgn="base" hangingPunct="0">
              <a:spcBef>
                <a:spcPct val="0"/>
              </a:spcBef>
              <a:spcAft>
                <a:spcPct val="0"/>
              </a:spcAft>
              <a:defRPr>
                <a:solidFill>
                  <a:schemeClr val="tx1"/>
                </a:solidFill>
                <a:latin typeface="Comic Sans MS" pitchFamily="66" charset="0"/>
                <a:ea typeface="SimSun" pitchFamily="2" charset="-122"/>
              </a:defRPr>
            </a:lvl7pPr>
            <a:lvl8pPr marL="3429000" indent="-228600" eaLnBrk="0" fontAlgn="base" hangingPunct="0">
              <a:spcBef>
                <a:spcPct val="0"/>
              </a:spcBef>
              <a:spcAft>
                <a:spcPct val="0"/>
              </a:spcAft>
              <a:defRPr>
                <a:solidFill>
                  <a:schemeClr val="tx1"/>
                </a:solidFill>
                <a:latin typeface="Comic Sans MS" pitchFamily="66" charset="0"/>
                <a:ea typeface="SimSun" pitchFamily="2" charset="-122"/>
              </a:defRPr>
            </a:lvl8pPr>
            <a:lvl9pPr marL="3886200" indent="-228600" eaLnBrk="0" fontAlgn="base" hangingPunct="0">
              <a:spcBef>
                <a:spcPct val="0"/>
              </a:spcBef>
              <a:spcAft>
                <a:spcPct val="0"/>
              </a:spcAft>
              <a:defRPr>
                <a:solidFill>
                  <a:schemeClr val="tx1"/>
                </a:solidFill>
                <a:latin typeface="Comic Sans MS" pitchFamily="66" charset="0"/>
                <a:ea typeface="SimSun" pitchFamily="2" charset="-122"/>
              </a:defRPr>
            </a:lvl9pPr>
          </a:lstStyle>
          <a:p>
            <a:pPr algn="ctr" eaLnBrk="1" hangingPunct="1">
              <a:defRPr/>
            </a:pPr>
            <a:endParaRPr lang="it-IT" altLang="en-US" smtClean="0">
              <a:solidFill>
                <a:srgbClr val="FFFFFF"/>
              </a:solidFill>
              <a:latin typeface="Calibri" pitchFamily="34" charset="0"/>
              <a:sym typeface="Century Schoolbook" pitchFamily="18" charset="0"/>
            </a:endParaRPr>
          </a:p>
        </p:txBody>
      </p:sp>
      <p:sp>
        <p:nvSpPr>
          <p:cNvPr id="4104" name="Segnaposto titolo 21"/>
          <p:cNvSpPr>
            <a:spLocks noGrp="1" noChangeArrowheads="1"/>
          </p:cNvSpPr>
          <p:nvPr>
            <p:ph type="title" idx="4294967295"/>
          </p:nvPr>
        </p:nvSpPr>
        <p:spPr bwMode="auto">
          <a:xfrm>
            <a:off x="457200" y="274638"/>
            <a:ext cx="7467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ltLang="it-IT" smtClean="0">
                <a:sym typeface="MS PMincho" pitchFamily="18" charset="-128"/>
              </a:rPr>
              <a:t>Fare clic per modificare lo stile del titolo</a:t>
            </a:r>
          </a:p>
        </p:txBody>
      </p:sp>
      <p:sp>
        <p:nvSpPr>
          <p:cNvPr id="4105" name="Segnaposto testo 12"/>
          <p:cNvSpPr>
            <a:spLocks noGrp="1" noChangeArrowheads="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sym typeface="MS PMincho" pitchFamily="18" charset="-128"/>
              </a:rPr>
              <a:t>Fare clic per modificare stili del testo dello schema</a:t>
            </a:r>
          </a:p>
          <a:p>
            <a:pPr lvl="1"/>
            <a:r>
              <a:rPr lang="it-IT" altLang="it-IT" smtClean="0">
                <a:sym typeface="MS PMincho" pitchFamily="18" charset="-128"/>
              </a:rPr>
              <a:t>Secondo livello</a:t>
            </a:r>
          </a:p>
          <a:p>
            <a:pPr lvl="2"/>
            <a:r>
              <a:rPr lang="it-IT" altLang="it-IT" smtClean="0">
                <a:sym typeface="MS PMincho" pitchFamily="18" charset="-128"/>
              </a:rPr>
              <a:t>Terzo livello</a:t>
            </a:r>
          </a:p>
          <a:p>
            <a:pPr lvl="3"/>
            <a:r>
              <a:rPr lang="it-IT" altLang="it-IT" smtClean="0">
                <a:sym typeface="MS PMincho" pitchFamily="18" charset="-128"/>
              </a:rPr>
              <a:t>Quarto livello</a:t>
            </a:r>
          </a:p>
          <a:p>
            <a:pPr lvl="4"/>
            <a:r>
              <a:rPr lang="it-IT" altLang="it-IT" smtClean="0">
                <a:sym typeface="MS PMincho" pitchFamily="18" charset="-128"/>
              </a:rPr>
              <a:t>Quinto livello</a:t>
            </a:r>
          </a:p>
        </p:txBody>
      </p:sp>
      <p:sp>
        <p:nvSpPr>
          <p:cNvPr id="4106" name="Segnaposto data 3"/>
          <p:cNvSpPr>
            <a:spLocks noGrp="1" noChangeArrowheads="1"/>
          </p:cNvSpPr>
          <p:nvPr>
            <p:ph type="dt" sz="half" idx="2"/>
          </p:nvPr>
        </p:nvSpPr>
        <p:spPr bwMode="auto">
          <a:xfrm rot="5400000">
            <a:off x="7587457" y="1081881"/>
            <a:ext cx="2011362"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mn-lt"/>
                <a:ea typeface="SimSun" charset="-122"/>
                <a:sym typeface="ＭＳ Ｐ明朝" charset="0"/>
              </a:defRPr>
            </a:lvl1pPr>
          </a:lstStyle>
          <a:p>
            <a:pPr>
              <a:defRPr/>
            </a:pPr>
            <a:fld id="{05709CC9-785A-4B33-B22C-AC54E11ED576}" type="datetime1">
              <a:rPr lang="it-IT" altLang="en-US"/>
              <a:pPr>
                <a:defRPr/>
              </a:pPr>
              <a:t>30/01/2015</a:t>
            </a:fld>
            <a:endParaRPr lang="it-IT" altLang="en-US">
              <a:latin typeface="Arial" pitchFamily="34" charset="0"/>
              <a:sym typeface="Arial" pitchFamily="34" charset="0"/>
            </a:endParaRPr>
          </a:p>
        </p:txBody>
      </p:sp>
      <p:sp>
        <p:nvSpPr>
          <p:cNvPr id="4107" name="Segnaposto piè di pagina 4"/>
          <p:cNvSpPr>
            <a:spLocks noGrp="1" noChangeArrowheads="1"/>
          </p:cNvSpPr>
          <p:nvPr>
            <p:ph type="ftr" sz="quarter" idx="3"/>
          </p:nvPr>
        </p:nvSpPr>
        <p:spPr bwMode="auto">
          <a:xfrm rot="5400000">
            <a:off x="6989763" y="3736975"/>
            <a:ext cx="3200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chemeClr val="tx2"/>
                </a:solidFill>
                <a:latin typeface="+mn-lt"/>
                <a:ea typeface="SimSun" charset="-122"/>
                <a:sym typeface="ＭＳ Ｐ明朝" charset="0"/>
              </a:defRPr>
            </a:lvl1pPr>
          </a:lstStyle>
          <a:p>
            <a:pPr>
              <a:defRPr/>
            </a:pPr>
            <a:endParaRPr lang="it-IT" altLang="en-US"/>
          </a:p>
        </p:txBody>
      </p:sp>
      <p:sp>
        <p:nvSpPr>
          <p:cNvPr id="4108" name="Segnaposto numero diapositiva 5"/>
          <p:cNvSpPr>
            <a:spLocks noGrp="1" noChangeArrowheads="1"/>
          </p:cNvSpPr>
          <p:nvPr>
            <p:ph type="sldNum" sz="quarter" idx="4"/>
          </p:nvPr>
        </p:nvSpPr>
        <p:spPr bwMode="auto">
          <a:xfrm>
            <a:off x="8129588" y="5734050"/>
            <a:ext cx="609600"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mn-lt"/>
                <a:ea typeface="SimSun" charset="-122"/>
                <a:sym typeface="ＭＳ Ｐ明朝" charset="0"/>
              </a:defRPr>
            </a:lvl1pPr>
          </a:lstStyle>
          <a:p>
            <a:pPr>
              <a:defRPr/>
            </a:pPr>
            <a:fld id="{B4CE0481-C517-4D58-B3E7-BF8CB092A365}" type="slidenum">
              <a:rPr lang="it-IT" altLang="en-US"/>
              <a:pPr>
                <a:defRPr/>
              </a:pPr>
              <a:t>‹#›</a:t>
            </a:fld>
            <a:endParaRPr lang="it-IT" altLang="en-US">
              <a:latin typeface="Arial" pitchFamily="34" charset="0"/>
              <a:sym typeface="Arial" pitchFamily="34" charset="0"/>
            </a:endParaRPr>
          </a:p>
        </p:txBody>
      </p:sp>
    </p:spTree>
  </p:cSld>
  <p:clrMap bg1="lt1" tx1="dk1" bg2="lt2" tx2="dk2" accent1="accent1" accent2="accent2" accent3="accent3" accent4="accent4" accent5="accent5" accent6="accent6" hlink="hlink" folHlink="folHlink"/>
  <p:sldLayoutIdLst>
    <p:sldLayoutId id="2147484830" r:id="rId1"/>
    <p:sldLayoutId id="2147484831" r:id="rId2"/>
    <p:sldLayoutId id="2147484832" r:id="rId3"/>
    <p:sldLayoutId id="2147484833" r:id="rId4"/>
    <p:sldLayoutId id="2147484834" r:id="rId5"/>
    <p:sldLayoutId id="2147484835" r:id="rId6"/>
    <p:sldLayoutId id="2147484836" r:id="rId7"/>
    <p:sldLayoutId id="2147484837" r:id="rId8"/>
    <p:sldLayoutId id="2147484838" r:id="rId9"/>
    <p:sldLayoutId id="2147484839" r:id="rId10"/>
    <p:sldLayoutId id="2147484840" r:id="rId11"/>
  </p:sldLayoutIdLst>
  <p:txStyles>
    <p:titleStyle>
      <a:lvl1pPr algn="l" rtl="0" eaLnBrk="0" fontAlgn="base" hangingPunct="0">
        <a:spcBef>
          <a:spcPct val="0"/>
        </a:spcBef>
        <a:spcAft>
          <a:spcPct val="0"/>
        </a:spcAft>
        <a:defRPr sz="3000">
          <a:solidFill>
            <a:schemeClr val="tx2"/>
          </a:solidFill>
          <a:latin typeface="+mj-lt"/>
          <a:ea typeface="+mj-ea"/>
          <a:cs typeface="+mj-cs"/>
          <a:sym typeface="MS PMincho" pitchFamily="18" charset="-128"/>
        </a:defRPr>
      </a:lvl1pPr>
      <a:lvl2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2pPr>
      <a:lvl3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3pPr>
      <a:lvl4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4pPr>
      <a:lvl5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5pPr>
      <a:lvl6pPr marL="4572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6pPr>
      <a:lvl7pPr marL="9144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7pPr>
      <a:lvl8pPr marL="13716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8pPr>
      <a:lvl9pPr marL="18288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9pPr>
    </p:titleStyle>
    <p:bodyStyle>
      <a:lvl1pPr marL="273050" indent="-273050" algn="l" defTabSz="0" rtl="0" eaLnBrk="0" fontAlgn="base" hangingPunct="0">
        <a:spcBef>
          <a:spcPts val="600"/>
        </a:spcBef>
        <a:spcAft>
          <a:spcPct val="0"/>
        </a:spcAft>
        <a:buClr>
          <a:schemeClr val="accent1"/>
        </a:buClr>
        <a:buSzPct val="70000"/>
        <a:buFont typeface="Wingdings" pitchFamily="2" charset="2"/>
        <a:buChar char=""/>
        <a:defRPr sz="2400">
          <a:solidFill>
            <a:schemeClr val="tx1"/>
          </a:solidFill>
          <a:latin typeface="+mn-lt"/>
          <a:ea typeface="+mn-ea"/>
          <a:cs typeface="+mn-cs"/>
          <a:sym typeface="MS PMincho" pitchFamily="18" charset="-128"/>
        </a:defRPr>
      </a:lvl1pPr>
      <a:lvl2pPr marL="639763" indent="-271463" algn="l" defTabSz="0"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sym typeface="MS PMincho" pitchFamily="18" charset="-128"/>
        </a:defRPr>
      </a:lvl2pPr>
      <a:lvl3pPr marL="914400" indent="-182563" algn="l" defTabSz="0" rtl="0" eaLnBrk="0" fontAlgn="base" hangingPunct="0">
        <a:spcBef>
          <a:spcPct val="20000"/>
        </a:spcBef>
        <a:spcAft>
          <a:spcPct val="0"/>
        </a:spcAft>
        <a:buClr>
          <a:srgbClr val="C5A027"/>
        </a:buClr>
        <a:buSzPct val="60000"/>
        <a:buFont typeface="Wingdings" pitchFamily="2" charset="2"/>
        <a:buChar char=""/>
        <a:defRPr sz="2400">
          <a:solidFill>
            <a:schemeClr val="tx1"/>
          </a:solidFill>
          <a:latin typeface="+mn-lt"/>
          <a:ea typeface="+mn-ea"/>
          <a:sym typeface="MS PMincho" pitchFamily="18" charset="-128"/>
        </a:defRPr>
      </a:lvl3pPr>
      <a:lvl4pPr marL="1187450" indent="-182563" algn="l" defTabSz="0" rtl="0" eaLnBrk="0" fontAlgn="base" hangingPunct="0">
        <a:spcBef>
          <a:spcPct val="20000"/>
        </a:spcBef>
        <a:spcAft>
          <a:spcPct val="0"/>
        </a:spcAft>
        <a:buClr>
          <a:srgbClr val="EDD7AD"/>
        </a:buClr>
        <a:buSzPct val="60000"/>
        <a:buFont typeface="Wingdings" pitchFamily="2" charset="2"/>
        <a:buChar char=""/>
        <a:defRPr sz="2000">
          <a:solidFill>
            <a:schemeClr val="tx1"/>
          </a:solidFill>
          <a:latin typeface="+mn-lt"/>
          <a:ea typeface="+mn-ea"/>
          <a:sym typeface="MS PMincho" pitchFamily="18" charset="-128"/>
        </a:defRPr>
      </a:lvl4pPr>
      <a:lvl5pPr marL="14620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MS PMincho" pitchFamily="18" charset="-128"/>
        </a:defRPr>
      </a:lvl5pPr>
      <a:lvl6pPr marL="19192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6pPr>
      <a:lvl7pPr marL="23764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7pPr>
      <a:lvl8pPr marL="28336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8pPr>
      <a:lvl9pPr marL="32908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122" name="Connettore 1 15"/>
          <p:cNvSpPr>
            <a:spLocks noChangeShapeType="1"/>
          </p:cNvSpPr>
          <p:nvPr/>
        </p:nvSpPr>
        <p:spPr bwMode="auto">
          <a:xfrm>
            <a:off x="8763000" y="0"/>
            <a:ext cx="0" cy="6858000"/>
          </a:xfrm>
          <a:prstGeom prst="line">
            <a:avLst/>
          </a:prstGeom>
          <a:noFill/>
          <a:ln w="38100">
            <a:solidFill>
              <a:srgbClr val="EDD7AB">
                <a:alpha val="81175"/>
              </a:srgbClr>
            </a:solidFill>
            <a:round/>
            <a:headEnd/>
            <a:tailEnd/>
          </a:ln>
        </p:spPr>
        <p:txBody>
          <a:bodyPr/>
          <a:lstStyle/>
          <a:p>
            <a:pPr>
              <a:defRPr/>
            </a:pPr>
            <a:endParaRPr lang="it-IT"/>
          </a:p>
        </p:txBody>
      </p:sp>
      <p:sp>
        <p:nvSpPr>
          <p:cNvPr id="5123" name="Connettore 1 6"/>
          <p:cNvSpPr>
            <a:spLocks noChangeShapeType="1"/>
          </p:cNvSpPr>
          <p:nvPr/>
        </p:nvSpPr>
        <p:spPr bwMode="auto">
          <a:xfrm>
            <a:off x="76200" y="0"/>
            <a:ext cx="0" cy="6858000"/>
          </a:xfrm>
          <a:prstGeom prst="line">
            <a:avLst/>
          </a:prstGeom>
          <a:noFill/>
          <a:ln w="57150" cmpd="thickThin">
            <a:solidFill>
              <a:srgbClr val="EDD7AB"/>
            </a:solidFill>
            <a:round/>
            <a:headEnd/>
            <a:tailEnd/>
          </a:ln>
        </p:spPr>
        <p:txBody>
          <a:bodyPr/>
          <a:lstStyle/>
          <a:p>
            <a:pPr>
              <a:defRPr/>
            </a:pPr>
            <a:endParaRPr lang="it-IT"/>
          </a:p>
        </p:txBody>
      </p:sp>
      <p:sp>
        <p:nvSpPr>
          <p:cNvPr id="5124" name="Connettore 1 8"/>
          <p:cNvSpPr>
            <a:spLocks noChangeShapeType="1"/>
          </p:cNvSpPr>
          <p:nvPr/>
        </p:nvSpPr>
        <p:spPr bwMode="auto">
          <a:xfrm>
            <a:off x="8991600" y="0"/>
            <a:ext cx="0" cy="6858000"/>
          </a:xfrm>
          <a:prstGeom prst="line">
            <a:avLst/>
          </a:prstGeom>
          <a:noFill/>
          <a:ln w="19050">
            <a:solidFill>
              <a:schemeClr val="accent1"/>
            </a:solidFill>
            <a:round/>
            <a:headEnd/>
            <a:tailEnd/>
          </a:ln>
        </p:spPr>
        <p:txBody>
          <a:bodyPr/>
          <a:lstStyle/>
          <a:p>
            <a:pPr>
              <a:defRPr/>
            </a:pPr>
            <a:endParaRPr lang="it-IT"/>
          </a:p>
        </p:txBody>
      </p:sp>
      <p:sp>
        <p:nvSpPr>
          <p:cNvPr id="5125" name="Rettangolo 9"/>
          <p:cNvSpPr>
            <a:spLocks noChangeArrowheads="1"/>
          </p:cNvSpPr>
          <p:nvPr/>
        </p:nvSpPr>
        <p:spPr bwMode="auto">
          <a:xfrm>
            <a:off x="8839200" y="0"/>
            <a:ext cx="304800" cy="6858000"/>
          </a:xfrm>
          <a:prstGeom prst="rect">
            <a:avLst/>
          </a:prstGeom>
          <a:solidFill>
            <a:srgbClr val="EDD7AB">
              <a:alpha val="87057"/>
            </a:srgbClr>
          </a:solidFill>
          <a:ln>
            <a:noFill/>
          </a:ln>
          <a:extLst/>
        </p:spPr>
        <p:txBody>
          <a:bodyPr anchor="ctr"/>
          <a:lstStyle>
            <a:lvl1pPr eaLnBrk="0" hangingPunct="0">
              <a:defRPr>
                <a:solidFill>
                  <a:schemeClr val="tx1"/>
                </a:solidFill>
                <a:latin typeface="Comic Sans MS" pitchFamily="66" charset="0"/>
                <a:ea typeface="SimSun" pitchFamily="2" charset="-122"/>
              </a:defRPr>
            </a:lvl1pPr>
            <a:lvl2pPr marL="742950" indent="-285750" eaLnBrk="0" hangingPunct="0">
              <a:defRPr>
                <a:solidFill>
                  <a:schemeClr val="tx1"/>
                </a:solidFill>
                <a:latin typeface="Comic Sans MS" pitchFamily="66" charset="0"/>
                <a:ea typeface="SimSun" pitchFamily="2" charset="-122"/>
              </a:defRPr>
            </a:lvl2pPr>
            <a:lvl3pPr marL="1143000" indent="-228600" eaLnBrk="0" hangingPunct="0">
              <a:defRPr>
                <a:solidFill>
                  <a:schemeClr val="tx1"/>
                </a:solidFill>
                <a:latin typeface="Comic Sans MS" pitchFamily="66" charset="0"/>
                <a:ea typeface="SimSun" pitchFamily="2" charset="-122"/>
              </a:defRPr>
            </a:lvl3pPr>
            <a:lvl4pPr marL="1600200" indent="-228600" eaLnBrk="0" hangingPunct="0">
              <a:defRPr>
                <a:solidFill>
                  <a:schemeClr val="tx1"/>
                </a:solidFill>
                <a:latin typeface="Comic Sans MS" pitchFamily="66" charset="0"/>
                <a:ea typeface="SimSun" pitchFamily="2" charset="-122"/>
              </a:defRPr>
            </a:lvl4pPr>
            <a:lvl5pPr marL="2057400" indent="-228600" eaLnBrk="0" hangingPunct="0">
              <a:defRPr>
                <a:solidFill>
                  <a:schemeClr val="tx1"/>
                </a:solidFill>
                <a:latin typeface="Comic Sans MS" pitchFamily="66" charset="0"/>
                <a:ea typeface="SimSun" pitchFamily="2" charset="-122"/>
              </a:defRPr>
            </a:lvl5pPr>
            <a:lvl6pPr marL="2514600" indent="-228600" eaLnBrk="0" fontAlgn="base" hangingPunct="0">
              <a:spcBef>
                <a:spcPct val="0"/>
              </a:spcBef>
              <a:spcAft>
                <a:spcPct val="0"/>
              </a:spcAft>
              <a:defRPr>
                <a:solidFill>
                  <a:schemeClr val="tx1"/>
                </a:solidFill>
                <a:latin typeface="Comic Sans MS" pitchFamily="66" charset="0"/>
                <a:ea typeface="SimSun" pitchFamily="2" charset="-122"/>
              </a:defRPr>
            </a:lvl6pPr>
            <a:lvl7pPr marL="2971800" indent="-228600" eaLnBrk="0" fontAlgn="base" hangingPunct="0">
              <a:spcBef>
                <a:spcPct val="0"/>
              </a:spcBef>
              <a:spcAft>
                <a:spcPct val="0"/>
              </a:spcAft>
              <a:defRPr>
                <a:solidFill>
                  <a:schemeClr val="tx1"/>
                </a:solidFill>
                <a:latin typeface="Comic Sans MS" pitchFamily="66" charset="0"/>
                <a:ea typeface="SimSun" pitchFamily="2" charset="-122"/>
              </a:defRPr>
            </a:lvl7pPr>
            <a:lvl8pPr marL="3429000" indent="-228600" eaLnBrk="0" fontAlgn="base" hangingPunct="0">
              <a:spcBef>
                <a:spcPct val="0"/>
              </a:spcBef>
              <a:spcAft>
                <a:spcPct val="0"/>
              </a:spcAft>
              <a:defRPr>
                <a:solidFill>
                  <a:schemeClr val="tx1"/>
                </a:solidFill>
                <a:latin typeface="Comic Sans MS" pitchFamily="66" charset="0"/>
                <a:ea typeface="SimSun" pitchFamily="2" charset="-122"/>
              </a:defRPr>
            </a:lvl8pPr>
            <a:lvl9pPr marL="3886200" indent="-228600" eaLnBrk="0" fontAlgn="base" hangingPunct="0">
              <a:spcBef>
                <a:spcPct val="0"/>
              </a:spcBef>
              <a:spcAft>
                <a:spcPct val="0"/>
              </a:spcAft>
              <a:defRPr>
                <a:solidFill>
                  <a:schemeClr val="tx1"/>
                </a:solidFill>
                <a:latin typeface="Comic Sans MS" pitchFamily="66" charset="0"/>
                <a:ea typeface="SimSun" pitchFamily="2" charset="-122"/>
              </a:defRPr>
            </a:lvl9pPr>
          </a:lstStyle>
          <a:p>
            <a:pPr algn="ctr" eaLnBrk="1" hangingPunct="1">
              <a:defRPr/>
            </a:pPr>
            <a:endParaRPr lang="it-IT" altLang="en-US" smtClean="0">
              <a:solidFill>
                <a:srgbClr val="FFFFFF"/>
              </a:solidFill>
              <a:latin typeface="Calibri" pitchFamily="34" charset="0"/>
              <a:sym typeface="Century Schoolbook" pitchFamily="18" charset="0"/>
            </a:endParaRPr>
          </a:p>
        </p:txBody>
      </p:sp>
      <p:sp>
        <p:nvSpPr>
          <p:cNvPr id="5126" name="Connettore 1 10"/>
          <p:cNvSpPr>
            <a:spLocks noChangeShapeType="1"/>
          </p:cNvSpPr>
          <p:nvPr/>
        </p:nvSpPr>
        <p:spPr bwMode="auto">
          <a:xfrm>
            <a:off x="8915400" y="0"/>
            <a:ext cx="0" cy="6858000"/>
          </a:xfrm>
          <a:prstGeom prst="line">
            <a:avLst/>
          </a:prstGeom>
          <a:noFill/>
          <a:ln w="9525">
            <a:solidFill>
              <a:schemeClr val="accent1"/>
            </a:solidFill>
            <a:round/>
            <a:headEnd/>
            <a:tailEnd/>
          </a:ln>
        </p:spPr>
        <p:txBody>
          <a:bodyPr/>
          <a:lstStyle/>
          <a:p>
            <a:pPr>
              <a:defRPr/>
            </a:pPr>
            <a:endParaRPr lang="it-IT"/>
          </a:p>
        </p:txBody>
      </p:sp>
      <p:sp>
        <p:nvSpPr>
          <p:cNvPr id="5127" name="Ovale 11"/>
          <p:cNvSpPr>
            <a:spLocks noChangeArrowheads="1"/>
          </p:cNvSpPr>
          <p:nvPr/>
        </p:nvSpPr>
        <p:spPr bwMode="auto">
          <a:xfrm>
            <a:off x="8156575" y="5715000"/>
            <a:ext cx="549275" cy="549275"/>
          </a:xfrm>
          <a:prstGeom prst="ellipse">
            <a:avLst/>
          </a:prstGeom>
          <a:solidFill>
            <a:schemeClr val="accent1"/>
          </a:solidFill>
          <a:ln>
            <a:noFill/>
          </a:ln>
          <a:extLst/>
        </p:spPr>
        <p:txBody>
          <a:bodyPr anchor="ctr"/>
          <a:lstStyle>
            <a:lvl1pPr eaLnBrk="0" hangingPunct="0">
              <a:defRPr>
                <a:solidFill>
                  <a:schemeClr val="tx1"/>
                </a:solidFill>
                <a:latin typeface="Comic Sans MS" pitchFamily="66" charset="0"/>
                <a:ea typeface="SimSun" pitchFamily="2" charset="-122"/>
              </a:defRPr>
            </a:lvl1pPr>
            <a:lvl2pPr marL="742950" indent="-285750" eaLnBrk="0" hangingPunct="0">
              <a:defRPr>
                <a:solidFill>
                  <a:schemeClr val="tx1"/>
                </a:solidFill>
                <a:latin typeface="Comic Sans MS" pitchFamily="66" charset="0"/>
                <a:ea typeface="SimSun" pitchFamily="2" charset="-122"/>
              </a:defRPr>
            </a:lvl2pPr>
            <a:lvl3pPr marL="1143000" indent="-228600" eaLnBrk="0" hangingPunct="0">
              <a:defRPr>
                <a:solidFill>
                  <a:schemeClr val="tx1"/>
                </a:solidFill>
                <a:latin typeface="Comic Sans MS" pitchFamily="66" charset="0"/>
                <a:ea typeface="SimSun" pitchFamily="2" charset="-122"/>
              </a:defRPr>
            </a:lvl3pPr>
            <a:lvl4pPr marL="1600200" indent="-228600" eaLnBrk="0" hangingPunct="0">
              <a:defRPr>
                <a:solidFill>
                  <a:schemeClr val="tx1"/>
                </a:solidFill>
                <a:latin typeface="Comic Sans MS" pitchFamily="66" charset="0"/>
                <a:ea typeface="SimSun" pitchFamily="2" charset="-122"/>
              </a:defRPr>
            </a:lvl4pPr>
            <a:lvl5pPr marL="2057400" indent="-228600" eaLnBrk="0" hangingPunct="0">
              <a:defRPr>
                <a:solidFill>
                  <a:schemeClr val="tx1"/>
                </a:solidFill>
                <a:latin typeface="Comic Sans MS" pitchFamily="66" charset="0"/>
                <a:ea typeface="SimSun" pitchFamily="2" charset="-122"/>
              </a:defRPr>
            </a:lvl5pPr>
            <a:lvl6pPr marL="2514600" indent="-228600" eaLnBrk="0" fontAlgn="base" hangingPunct="0">
              <a:spcBef>
                <a:spcPct val="0"/>
              </a:spcBef>
              <a:spcAft>
                <a:spcPct val="0"/>
              </a:spcAft>
              <a:defRPr>
                <a:solidFill>
                  <a:schemeClr val="tx1"/>
                </a:solidFill>
                <a:latin typeface="Comic Sans MS" pitchFamily="66" charset="0"/>
                <a:ea typeface="SimSun" pitchFamily="2" charset="-122"/>
              </a:defRPr>
            </a:lvl6pPr>
            <a:lvl7pPr marL="2971800" indent="-228600" eaLnBrk="0" fontAlgn="base" hangingPunct="0">
              <a:spcBef>
                <a:spcPct val="0"/>
              </a:spcBef>
              <a:spcAft>
                <a:spcPct val="0"/>
              </a:spcAft>
              <a:defRPr>
                <a:solidFill>
                  <a:schemeClr val="tx1"/>
                </a:solidFill>
                <a:latin typeface="Comic Sans MS" pitchFamily="66" charset="0"/>
                <a:ea typeface="SimSun" pitchFamily="2" charset="-122"/>
              </a:defRPr>
            </a:lvl7pPr>
            <a:lvl8pPr marL="3429000" indent="-228600" eaLnBrk="0" fontAlgn="base" hangingPunct="0">
              <a:spcBef>
                <a:spcPct val="0"/>
              </a:spcBef>
              <a:spcAft>
                <a:spcPct val="0"/>
              </a:spcAft>
              <a:defRPr>
                <a:solidFill>
                  <a:schemeClr val="tx1"/>
                </a:solidFill>
                <a:latin typeface="Comic Sans MS" pitchFamily="66" charset="0"/>
                <a:ea typeface="SimSun" pitchFamily="2" charset="-122"/>
              </a:defRPr>
            </a:lvl8pPr>
            <a:lvl9pPr marL="3886200" indent="-228600" eaLnBrk="0" fontAlgn="base" hangingPunct="0">
              <a:spcBef>
                <a:spcPct val="0"/>
              </a:spcBef>
              <a:spcAft>
                <a:spcPct val="0"/>
              </a:spcAft>
              <a:defRPr>
                <a:solidFill>
                  <a:schemeClr val="tx1"/>
                </a:solidFill>
                <a:latin typeface="Comic Sans MS" pitchFamily="66" charset="0"/>
                <a:ea typeface="SimSun" pitchFamily="2" charset="-122"/>
              </a:defRPr>
            </a:lvl9pPr>
          </a:lstStyle>
          <a:p>
            <a:pPr algn="ctr" eaLnBrk="1" hangingPunct="1">
              <a:defRPr/>
            </a:pPr>
            <a:endParaRPr lang="it-IT" altLang="en-US" smtClean="0">
              <a:solidFill>
                <a:srgbClr val="FFFFFF"/>
              </a:solidFill>
              <a:latin typeface="Calibri" pitchFamily="34" charset="0"/>
              <a:sym typeface="Century Schoolbook" pitchFamily="18" charset="0"/>
            </a:endParaRPr>
          </a:p>
        </p:txBody>
      </p:sp>
      <p:sp>
        <p:nvSpPr>
          <p:cNvPr id="5128" name="Segnaposto titolo 21"/>
          <p:cNvSpPr>
            <a:spLocks noGrp="1" noChangeArrowheads="1"/>
          </p:cNvSpPr>
          <p:nvPr>
            <p:ph type="title" idx="4294967295"/>
          </p:nvPr>
        </p:nvSpPr>
        <p:spPr bwMode="auto">
          <a:xfrm>
            <a:off x="457200" y="274638"/>
            <a:ext cx="7467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ltLang="it-IT" smtClean="0">
                <a:sym typeface="MS PMincho" pitchFamily="18" charset="-128"/>
              </a:rPr>
              <a:t>Fare clic per modificare lo stile del titolo</a:t>
            </a:r>
          </a:p>
        </p:txBody>
      </p:sp>
      <p:sp>
        <p:nvSpPr>
          <p:cNvPr id="5129" name="Segnaposto testo 12"/>
          <p:cNvSpPr>
            <a:spLocks noGrp="1" noChangeArrowheads="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sym typeface="MS PMincho" pitchFamily="18" charset="-128"/>
              </a:rPr>
              <a:t>Fare clic per modificare stili del testo dello schema</a:t>
            </a:r>
          </a:p>
          <a:p>
            <a:pPr lvl="1"/>
            <a:r>
              <a:rPr lang="it-IT" altLang="it-IT" smtClean="0">
                <a:sym typeface="MS PMincho" pitchFamily="18" charset="-128"/>
              </a:rPr>
              <a:t>Secondo livello</a:t>
            </a:r>
          </a:p>
          <a:p>
            <a:pPr lvl="2"/>
            <a:r>
              <a:rPr lang="it-IT" altLang="it-IT" smtClean="0">
                <a:sym typeface="MS PMincho" pitchFamily="18" charset="-128"/>
              </a:rPr>
              <a:t>Terzo livello</a:t>
            </a:r>
          </a:p>
          <a:p>
            <a:pPr lvl="3"/>
            <a:r>
              <a:rPr lang="it-IT" altLang="it-IT" smtClean="0">
                <a:sym typeface="MS PMincho" pitchFamily="18" charset="-128"/>
              </a:rPr>
              <a:t>Quarto livello</a:t>
            </a:r>
          </a:p>
          <a:p>
            <a:pPr lvl="4"/>
            <a:r>
              <a:rPr lang="it-IT" altLang="it-IT" smtClean="0">
                <a:sym typeface="MS PMincho" pitchFamily="18" charset="-128"/>
              </a:rPr>
              <a:t>Quinto livello</a:t>
            </a:r>
          </a:p>
        </p:txBody>
      </p:sp>
      <p:sp>
        <p:nvSpPr>
          <p:cNvPr id="5130" name="Segnaposto data 4"/>
          <p:cNvSpPr>
            <a:spLocks noGrp="1" noChangeArrowheads="1"/>
          </p:cNvSpPr>
          <p:nvPr>
            <p:ph type="dt" sz="half" idx="2"/>
          </p:nvPr>
        </p:nvSpPr>
        <p:spPr bwMode="auto">
          <a:xfrm rot="5400000">
            <a:off x="7587457" y="1081881"/>
            <a:ext cx="2011362"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mn-lt"/>
                <a:ea typeface="SimSun" charset="-122"/>
                <a:sym typeface="ＭＳ Ｐ明朝" charset="0"/>
              </a:defRPr>
            </a:lvl1pPr>
          </a:lstStyle>
          <a:p>
            <a:pPr>
              <a:defRPr/>
            </a:pPr>
            <a:fld id="{281581F8-F8DF-4639-8704-97B3EACDB0D5}" type="datetime1">
              <a:rPr lang="it-IT" altLang="en-US"/>
              <a:pPr>
                <a:defRPr/>
              </a:pPr>
              <a:t>30/01/2015</a:t>
            </a:fld>
            <a:endParaRPr lang="it-IT" altLang="en-US">
              <a:latin typeface="Arial" pitchFamily="34" charset="0"/>
              <a:sym typeface="Arial" pitchFamily="34" charset="0"/>
            </a:endParaRPr>
          </a:p>
        </p:txBody>
      </p:sp>
      <p:sp>
        <p:nvSpPr>
          <p:cNvPr id="5131" name="Segnaposto piè di pagina 5"/>
          <p:cNvSpPr>
            <a:spLocks noGrp="1" noChangeArrowheads="1"/>
          </p:cNvSpPr>
          <p:nvPr>
            <p:ph type="ftr" sz="quarter" idx="3"/>
          </p:nvPr>
        </p:nvSpPr>
        <p:spPr bwMode="auto">
          <a:xfrm rot="5400000">
            <a:off x="6989763" y="3736975"/>
            <a:ext cx="3200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chemeClr val="tx2"/>
                </a:solidFill>
                <a:latin typeface="+mn-lt"/>
                <a:ea typeface="SimSun" charset="-122"/>
                <a:sym typeface="ＭＳ Ｐ明朝" charset="0"/>
              </a:defRPr>
            </a:lvl1pPr>
          </a:lstStyle>
          <a:p>
            <a:pPr>
              <a:defRPr/>
            </a:pPr>
            <a:endParaRPr lang="it-IT" altLang="en-US"/>
          </a:p>
        </p:txBody>
      </p:sp>
      <p:sp>
        <p:nvSpPr>
          <p:cNvPr id="5132" name="Segnaposto numero diapositiva 6"/>
          <p:cNvSpPr>
            <a:spLocks noGrp="1" noChangeArrowheads="1"/>
          </p:cNvSpPr>
          <p:nvPr>
            <p:ph type="sldNum" sz="quarter" idx="4"/>
          </p:nvPr>
        </p:nvSpPr>
        <p:spPr bwMode="auto">
          <a:xfrm>
            <a:off x="8129588" y="5734050"/>
            <a:ext cx="609600"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mn-lt"/>
                <a:ea typeface="SimSun" charset="-122"/>
                <a:sym typeface="ＭＳ Ｐ明朝" charset="0"/>
              </a:defRPr>
            </a:lvl1pPr>
          </a:lstStyle>
          <a:p>
            <a:pPr>
              <a:defRPr/>
            </a:pPr>
            <a:fld id="{142E104A-AD84-45CD-AC37-F60BECAB2C0C}" type="slidenum">
              <a:rPr lang="it-IT" altLang="en-US"/>
              <a:pPr>
                <a:defRPr/>
              </a:pPr>
              <a:t>‹#›</a:t>
            </a:fld>
            <a:endParaRPr lang="it-IT" altLang="en-US">
              <a:latin typeface="Arial" pitchFamily="34" charset="0"/>
              <a:sym typeface="Arial" pitchFamily="34" charset="0"/>
            </a:endParaRPr>
          </a:p>
        </p:txBody>
      </p:sp>
    </p:spTree>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Lst>
  <p:txStyles>
    <p:titleStyle>
      <a:lvl1pPr algn="l" rtl="0" eaLnBrk="0" fontAlgn="base" hangingPunct="0">
        <a:spcBef>
          <a:spcPct val="0"/>
        </a:spcBef>
        <a:spcAft>
          <a:spcPct val="0"/>
        </a:spcAft>
        <a:defRPr sz="3000">
          <a:solidFill>
            <a:schemeClr val="tx2"/>
          </a:solidFill>
          <a:latin typeface="+mj-lt"/>
          <a:ea typeface="+mj-ea"/>
          <a:cs typeface="+mj-cs"/>
          <a:sym typeface="MS PMincho" pitchFamily="18" charset="-128"/>
        </a:defRPr>
      </a:lvl1pPr>
      <a:lvl2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2pPr>
      <a:lvl3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3pPr>
      <a:lvl4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4pPr>
      <a:lvl5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5pPr>
      <a:lvl6pPr marL="4572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6pPr>
      <a:lvl7pPr marL="9144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7pPr>
      <a:lvl8pPr marL="13716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8pPr>
      <a:lvl9pPr marL="18288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9pPr>
    </p:titleStyle>
    <p:bodyStyle>
      <a:lvl1pPr marL="273050" indent="-273050" algn="l" defTabSz="0" rtl="0" eaLnBrk="0" fontAlgn="base" hangingPunct="0">
        <a:spcBef>
          <a:spcPts val="600"/>
        </a:spcBef>
        <a:spcAft>
          <a:spcPct val="0"/>
        </a:spcAft>
        <a:buClr>
          <a:schemeClr val="accent1"/>
        </a:buClr>
        <a:buSzPct val="70000"/>
        <a:buFont typeface="Wingdings" pitchFamily="2" charset="2"/>
        <a:buChar char=""/>
        <a:defRPr sz="2400">
          <a:solidFill>
            <a:schemeClr val="tx1"/>
          </a:solidFill>
          <a:latin typeface="+mn-lt"/>
          <a:ea typeface="+mn-ea"/>
          <a:cs typeface="+mn-cs"/>
          <a:sym typeface="MS PMincho" pitchFamily="18" charset="-128"/>
        </a:defRPr>
      </a:lvl1pPr>
      <a:lvl2pPr marL="639763" indent="-271463" algn="l" defTabSz="0"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sym typeface="MS PMincho" pitchFamily="18" charset="-128"/>
        </a:defRPr>
      </a:lvl2pPr>
      <a:lvl3pPr marL="914400" indent="-182563" algn="l" defTabSz="0" rtl="0" eaLnBrk="0" fontAlgn="base" hangingPunct="0">
        <a:spcBef>
          <a:spcPct val="20000"/>
        </a:spcBef>
        <a:spcAft>
          <a:spcPct val="0"/>
        </a:spcAft>
        <a:buClr>
          <a:srgbClr val="C5A027"/>
        </a:buClr>
        <a:buSzPct val="60000"/>
        <a:buFont typeface="Wingdings" pitchFamily="2" charset="2"/>
        <a:buChar char=""/>
        <a:defRPr sz="2400">
          <a:solidFill>
            <a:schemeClr val="tx1"/>
          </a:solidFill>
          <a:latin typeface="+mn-lt"/>
          <a:ea typeface="+mn-ea"/>
          <a:sym typeface="MS PMincho" pitchFamily="18" charset="-128"/>
        </a:defRPr>
      </a:lvl3pPr>
      <a:lvl4pPr marL="1187450" indent="-182563" algn="l" defTabSz="0" rtl="0" eaLnBrk="0" fontAlgn="base" hangingPunct="0">
        <a:spcBef>
          <a:spcPct val="20000"/>
        </a:spcBef>
        <a:spcAft>
          <a:spcPct val="0"/>
        </a:spcAft>
        <a:buClr>
          <a:srgbClr val="EDD7AD"/>
        </a:buClr>
        <a:buSzPct val="60000"/>
        <a:buFont typeface="Wingdings" pitchFamily="2" charset="2"/>
        <a:buChar char=""/>
        <a:defRPr sz="2000">
          <a:solidFill>
            <a:schemeClr val="tx1"/>
          </a:solidFill>
          <a:latin typeface="+mn-lt"/>
          <a:ea typeface="+mn-ea"/>
          <a:sym typeface="MS PMincho" pitchFamily="18" charset="-128"/>
        </a:defRPr>
      </a:lvl4pPr>
      <a:lvl5pPr marL="14620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MS PMincho" pitchFamily="18" charset="-128"/>
        </a:defRPr>
      </a:lvl5pPr>
      <a:lvl6pPr marL="19192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6pPr>
      <a:lvl7pPr marL="23764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7pPr>
      <a:lvl8pPr marL="28336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8pPr>
      <a:lvl9pPr marL="32908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6146" name="Connettore 1 15"/>
          <p:cNvSpPr>
            <a:spLocks noChangeShapeType="1"/>
          </p:cNvSpPr>
          <p:nvPr/>
        </p:nvSpPr>
        <p:spPr bwMode="auto">
          <a:xfrm>
            <a:off x="8763000" y="0"/>
            <a:ext cx="0" cy="6858000"/>
          </a:xfrm>
          <a:prstGeom prst="line">
            <a:avLst/>
          </a:prstGeom>
          <a:noFill/>
          <a:ln w="38100">
            <a:solidFill>
              <a:srgbClr val="EDD7AB">
                <a:alpha val="81175"/>
              </a:srgbClr>
            </a:solidFill>
            <a:round/>
            <a:headEnd/>
            <a:tailEnd/>
          </a:ln>
        </p:spPr>
        <p:txBody>
          <a:bodyPr/>
          <a:lstStyle/>
          <a:p>
            <a:pPr>
              <a:defRPr/>
            </a:pPr>
            <a:endParaRPr lang="it-IT"/>
          </a:p>
        </p:txBody>
      </p:sp>
      <p:sp>
        <p:nvSpPr>
          <p:cNvPr id="6147" name="Connettore 1 6"/>
          <p:cNvSpPr>
            <a:spLocks noChangeShapeType="1"/>
          </p:cNvSpPr>
          <p:nvPr/>
        </p:nvSpPr>
        <p:spPr bwMode="auto">
          <a:xfrm>
            <a:off x="76200" y="0"/>
            <a:ext cx="0" cy="6858000"/>
          </a:xfrm>
          <a:prstGeom prst="line">
            <a:avLst/>
          </a:prstGeom>
          <a:noFill/>
          <a:ln w="57150" cmpd="thickThin">
            <a:solidFill>
              <a:srgbClr val="EDD7AB"/>
            </a:solidFill>
            <a:round/>
            <a:headEnd/>
            <a:tailEnd/>
          </a:ln>
        </p:spPr>
        <p:txBody>
          <a:bodyPr/>
          <a:lstStyle/>
          <a:p>
            <a:pPr>
              <a:defRPr/>
            </a:pPr>
            <a:endParaRPr lang="it-IT"/>
          </a:p>
        </p:txBody>
      </p:sp>
      <p:sp>
        <p:nvSpPr>
          <p:cNvPr id="6148" name="Connettore 1 8"/>
          <p:cNvSpPr>
            <a:spLocks noChangeShapeType="1"/>
          </p:cNvSpPr>
          <p:nvPr/>
        </p:nvSpPr>
        <p:spPr bwMode="auto">
          <a:xfrm>
            <a:off x="8991600" y="0"/>
            <a:ext cx="0" cy="6858000"/>
          </a:xfrm>
          <a:prstGeom prst="line">
            <a:avLst/>
          </a:prstGeom>
          <a:noFill/>
          <a:ln w="19050">
            <a:solidFill>
              <a:schemeClr val="accent1"/>
            </a:solidFill>
            <a:round/>
            <a:headEnd/>
            <a:tailEnd/>
          </a:ln>
        </p:spPr>
        <p:txBody>
          <a:bodyPr/>
          <a:lstStyle/>
          <a:p>
            <a:pPr>
              <a:defRPr/>
            </a:pPr>
            <a:endParaRPr lang="it-IT"/>
          </a:p>
        </p:txBody>
      </p:sp>
      <p:sp>
        <p:nvSpPr>
          <p:cNvPr id="6149" name="Rettangolo 9"/>
          <p:cNvSpPr>
            <a:spLocks noChangeArrowheads="1"/>
          </p:cNvSpPr>
          <p:nvPr/>
        </p:nvSpPr>
        <p:spPr bwMode="auto">
          <a:xfrm>
            <a:off x="8839200" y="0"/>
            <a:ext cx="304800" cy="6858000"/>
          </a:xfrm>
          <a:prstGeom prst="rect">
            <a:avLst/>
          </a:prstGeom>
          <a:solidFill>
            <a:srgbClr val="EDD7AB">
              <a:alpha val="87057"/>
            </a:srgbClr>
          </a:solidFill>
          <a:ln>
            <a:noFill/>
          </a:ln>
          <a:extLst/>
        </p:spPr>
        <p:txBody>
          <a:bodyPr anchor="ctr"/>
          <a:lstStyle>
            <a:lvl1pPr eaLnBrk="0" hangingPunct="0">
              <a:defRPr>
                <a:solidFill>
                  <a:schemeClr val="tx1"/>
                </a:solidFill>
                <a:latin typeface="Comic Sans MS" pitchFamily="66" charset="0"/>
                <a:ea typeface="SimSun" pitchFamily="2" charset="-122"/>
              </a:defRPr>
            </a:lvl1pPr>
            <a:lvl2pPr marL="742950" indent="-285750" eaLnBrk="0" hangingPunct="0">
              <a:defRPr>
                <a:solidFill>
                  <a:schemeClr val="tx1"/>
                </a:solidFill>
                <a:latin typeface="Comic Sans MS" pitchFamily="66" charset="0"/>
                <a:ea typeface="SimSun" pitchFamily="2" charset="-122"/>
              </a:defRPr>
            </a:lvl2pPr>
            <a:lvl3pPr marL="1143000" indent="-228600" eaLnBrk="0" hangingPunct="0">
              <a:defRPr>
                <a:solidFill>
                  <a:schemeClr val="tx1"/>
                </a:solidFill>
                <a:latin typeface="Comic Sans MS" pitchFamily="66" charset="0"/>
                <a:ea typeface="SimSun" pitchFamily="2" charset="-122"/>
              </a:defRPr>
            </a:lvl3pPr>
            <a:lvl4pPr marL="1600200" indent="-228600" eaLnBrk="0" hangingPunct="0">
              <a:defRPr>
                <a:solidFill>
                  <a:schemeClr val="tx1"/>
                </a:solidFill>
                <a:latin typeface="Comic Sans MS" pitchFamily="66" charset="0"/>
                <a:ea typeface="SimSun" pitchFamily="2" charset="-122"/>
              </a:defRPr>
            </a:lvl4pPr>
            <a:lvl5pPr marL="2057400" indent="-228600" eaLnBrk="0" hangingPunct="0">
              <a:defRPr>
                <a:solidFill>
                  <a:schemeClr val="tx1"/>
                </a:solidFill>
                <a:latin typeface="Comic Sans MS" pitchFamily="66" charset="0"/>
                <a:ea typeface="SimSun" pitchFamily="2" charset="-122"/>
              </a:defRPr>
            </a:lvl5pPr>
            <a:lvl6pPr marL="2514600" indent="-228600" eaLnBrk="0" fontAlgn="base" hangingPunct="0">
              <a:spcBef>
                <a:spcPct val="0"/>
              </a:spcBef>
              <a:spcAft>
                <a:spcPct val="0"/>
              </a:spcAft>
              <a:defRPr>
                <a:solidFill>
                  <a:schemeClr val="tx1"/>
                </a:solidFill>
                <a:latin typeface="Comic Sans MS" pitchFamily="66" charset="0"/>
                <a:ea typeface="SimSun" pitchFamily="2" charset="-122"/>
              </a:defRPr>
            </a:lvl6pPr>
            <a:lvl7pPr marL="2971800" indent="-228600" eaLnBrk="0" fontAlgn="base" hangingPunct="0">
              <a:spcBef>
                <a:spcPct val="0"/>
              </a:spcBef>
              <a:spcAft>
                <a:spcPct val="0"/>
              </a:spcAft>
              <a:defRPr>
                <a:solidFill>
                  <a:schemeClr val="tx1"/>
                </a:solidFill>
                <a:latin typeface="Comic Sans MS" pitchFamily="66" charset="0"/>
                <a:ea typeface="SimSun" pitchFamily="2" charset="-122"/>
              </a:defRPr>
            </a:lvl7pPr>
            <a:lvl8pPr marL="3429000" indent="-228600" eaLnBrk="0" fontAlgn="base" hangingPunct="0">
              <a:spcBef>
                <a:spcPct val="0"/>
              </a:spcBef>
              <a:spcAft>
                <a:spcPct val="0"/>
              </a:spcAft>
              <a:defRPr>
                <a:solidFill>
                  <a:schemeClr val="tx1"/>
                </a:solidFill>
                <a:latin typeface="Comic Sans MS" pitchFamily="66" charset="0"/>
                <a:ea typeface="SimSun" pitchFamily="2" charset="-122"/>
              </a:defRPr>
            </a:lvl8pPr>
            <a:lvl9pPr marL="3886200" indent="-228600" eaLnBrk="0" fontAlgn="base" hangingPunct="0">
              <a:spcBef>
                <a:spcPct val="0"/>
              </a:spcBef>
              <a:spcAft>
                <a:spcPct val="0"/>
              </a:spcAft>
              <a:defRPr>
                <a:solidFill>
                  <a:schemeClr val="tx1"/>
                </a:solidFill>
                <a:latin typeface="Comic Sans MS" pitchFamily="66" charset="0"/>
                <a:ea typeface="SimSun" pitchFamily="2" charset="-122"/>
              </a:defRPr>
            </a:lvl9pPr>
          </a:lstStyle>
          <a:p>
            <a:pPr algn="ctr" eaLnBrk="1" hangingPunct="1">
              <a:defRPr/>
            </a:pPr>
            <a:endParaRPr lang="it-IT" altLang="en-US" smtClean="0">
              <a:solidFill>
                <a:srgbClr val="FFFFFF"/>
              </a:solidFill>
              <a:latin typeface="Calibri" pitchFamily="34" charset="0"/>
              <a:sym typeface="Century Schoolbook" pitchFamily="18" charset="0"/>
            </a:endParaRPr>
          </a:p>
        </p:txBody>
      </p:sp>
      <p:sp>
        <p:nvSpPr>
          <p:cNvPr id="6150" name="Connettore 1 10"/>
          <p:cNvSpPr>
            <a:spLocks noChangeShapeType="1"/>
          </p:cNvSpPr>
          <p:nvPr/>
        </p:nvSpPr>
        <p:spPr bwMode="auto">
          <a:xfrm>
            <a:off x="8915400" y="0"/>
            <a:ext cx="0" cy="6858000"/>
          </a:xfrm>
          <a:prstGeom prst="line">
            <a:avLst/>
          </a:prstGeom>
          <a:noFill/>
          <a:ln w="9525">
            <a:solidFill>
              <a:schemeClr val="accent1"/>
            </a:solidFill>
            <a:round/>
            <a:headEnd/>
            <a:tailEnd/>
          </a:ln>
        </p:spPr>
        <p:txBody>
          <a:bodyPr/>
          <a:lstStyle/>
          <a:p>
            <a:pPr>
              <a:defRPr/>
            </a:pPr>
            <a:endParaRPr lang="it-IT"/>
          </a:p>
        </p:txBody>
      </p:sp>
      <p:sp>
        <p:nvSpPr>
          <p:cNvPr id="6151" name="Ovale 11"/>
          <p:cNvSpPr>
            <a:spLocks noChangeArrowheads="1"/>
          </p:cNvSpPr>
          <p:nvPr/>
        </p:nvSpPr>
        <p:spPr bwMode="auto">
          <a:xfrm>
            <a:off x="8156575" y="5715000"/>
            <a:ext cx="549275" cy="549275"/>
          </a:xfrm>
          <a:prstGeom prst="ellipse">
            <a:avLst/>
          </a:prstGeom>
          <a:solidFill>
            <a:schemeClr val="accent1"/>
          </a:solidFill>
          <a:ln>
            <a:noFill/>
          </a:ln>
          <a:extLst/>
        </p:spPr>
        <p:txBody>
          <a:bodyPr anchor="ctr"/>
          <a:lstStyle>
            <a:lvl1pPr eaLnBrk="0" hangingPunct="0">
              <a:defRPr>
                <a:solidFill>
                  <a:schemeClr val="tx1"/>
                </a:solidFill>
                <a:latin typeface="Comic Sans MS" pitchFamily="66" charset="0"/>
                <a:ea typeface="SimSun" pitchFamily="2" charset="-122"/>
              </a:defRPr>
            </a:lvl1pPr>
            <a:lvl2pPr marL="742950" indent="-285750" eaLnBrk="0" hangingPunct="0">
              <a:defRPr>
                <a:solidFill>
                  <a:schemeClr val="tx1"/>
                </a:solidFill>
                <a:latin typeface="Comic Sans MS" pitchFamily="66" charset="0"/>
                <a:ea typeface="SimSun" pitchFamily="2" charset="-122"/>
              </a:defRPr>
            </a:lvl2pPr>
            <a:lvl3pPr marL="1143000" indent="-228600" eaLnBrk="0" hangingPunct="0">
              <a:defRPr>
                <a:solidFill>
                  <a:schemeClr val="tx1"/>
                </a:solidFill>
                <a:latin typeface="Comic Sans MS" pitchFamily="66" charset="0"/>
                <a:ea typeface="SimSun" pitchFamily="2" charset="-122"/>
              </a:defRPr>
            </a:lvl3pPr>
            <a:lvl4pPr marL="1600200" indent="-228600" eaLnBrk="0" hangingPunct="0">
              <a:defRPr>
                <a:solidFill>
                  <a:schemeClr val="tx1"/>
                </a:solidFill>
                <a:latin typeface="Comic Sans MS" pitchFamily="66" charset="0"/>
                <a:ea typeface="SimSun" pitchFamily="2" charset="-122"/>
              </a:defRPr>
            </a:lvl4pPr>
            <a:lvl5pPr marL="2057400" indent="-228600" eaLnBrk="0" hangingPunct="0">
              <a:defRPr>
                <a:solidFill>
                  <a:schemeClr val="tx1"/>
                </a:solidFill>
                <a:latin typeface="Comic Sans MS" pitchFamily="66" charset="0"/>
                <a:ea typeface="SimSun" pitchFamily="2" charset="-122"/>
              </a:defRPr>
            </a:lvl5pPr>
            <a:lvl6pPr marL="2514600" indent="-228600" eaLnBrk="0" fontAlgn="base" hangingPunct="0">
              <a:spcBef>
                <a:spcPct val="0"/>
              </a:spcBef>
              <a:spcAft>
                <a:spcPct val="0"/>
              </a:spcAft>
              <a:defRPr>
                <a:solidFill>
                  <a:schemeClr val="tx1"/>
                </a:solidFill>
                <a:latin typeface="Comic Sans MS" pitchFamily="66" charset="0"/>
                <a:ea typeface="SimSun" pitchFamily="2" charset="-122"/>
              </a:defRPr>
            </a:lvl6pPr>
            <a:lvl7pPr marL="2971800" indent="-228600" eaLnBrk="0" fontAlgn="base" hangingPunct="0">
              <a:spcBef>
                <a:spcPct val="0"/>
              </a:spcBef>
              <a:spcAft>
                <a:spcPct val="0"/>
              </a:spcAft>
              <a:defRPr>
                <a:solidFill>
                  <a:schemeClr val="tx1"/>
                </a:solidFill>
                <a:latin typeface="Comic Sans MS" pitchFamily="66" charset="0"/>
                <a:ea typeface="SimSun" pitchFamily="2" charset="-122"/>
              </a:defRPr>
            </a:lvl7pPr>
            <a:lvl8pPr marL="3429000" indent="-228600" eaLnBrk="0" fontAlgn="base" hangingPunct="0">
              <a:spcBef>
                <a:spcPct val="0"/>
              </a:spcBef>
              <a:spcAft>
                <a:spcPct val="0"/>
              </a:spcAft>
              <a:defRPr>
                <a:solidFill>
                  <a:schemeClr val="tx1"/>
                </a:solidFill>
                <a:latin typeface="Comic Sans MS" pitchFamily="66" charset="0"/>
                <a:ea typeface="SimSun" pitchFamily="2" charset="-122"/>
              </a:defRPr>
            </a:lvl8pPr>
            <a:lvl9pPr marL="3886200" indent="-228600" eaLnBrk="0" fontAlgn="base" hangingPunct="0">
              <a:spcBef>
                <a:spcPct val="0"/>
              </a:spcBef>
              <a:spcAft>
                <a:spcPct val="0"/>
              </a:spcAft>
              <a:defRPr>
                <a:solidFill>
                  <a:schemeClr val="tx1"/>
                </a:solidFill>
                <a:latin typeface="Comic Sans MS" pitchFamily="66" charset="0"/>
                <a:ea typeface="SimSun" pitchFamily="2" charset="-122"/>
              </a:defRPr>
            </a:lvl9pPr>
          </a:lstStyle>
          <a:p>
            <a:pPr algn="ctr" eaLnBrk="1" hangingPunct="1">
              <a:defRPr/>
            </a:pPr>
            <a:endParaRPr lang="it-IT" altLang="en-US" smtClean="0">
              <a:solidFill>
                <a:srgbClr val="FFFFFF"/>
              </a:solidFill>
              <a:latin typeface="Calibri" pitchFamily="34" charset="0"/>
              <a:sym typeface="Century Schoolbook" pitchFamily="18" charset="0"/>
            </a:endParaRPr>
          </a:p>
        </p:txBody>
      </p:sp>
      <p:sp>
        <p:nvSpPr>
          <p:cNvPr id="6152" name="Segnaposto titolo 21"/>
          <p:cNvSpPr>
            <a:spLocks noGrp="1" noChangeArrowheads="1"/>
          </p:cNvSpPr>
          <p:nvPr>
            <p:ph type="title" idx="4294967295"/>
          </p:nvPr>
        </p:nvSpPr>
        <p:spPr bwMode="auto">
          <a:xfrm>
            <a:off x="457200" y="274638"/>
            <a:ext cx="7467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ltLang="it-IT" smtClean="0">
                <a:sym typeface="MS PMincho" pitchFamily="18" charset="-128"/>
              </a:rPr>
              <a:t>Fare clic per modificare lo stile del titolo</a:t>
            </a:r>
          </a:p>
        </p:txBody>
      </p:sp>
      <p:sp>
        <p:nvSpPr>
          <p:cNvPr id="6153" name="Segnaposto testo 12"/>
          <p:cNvSpPr>
            <a:spLocks noGrp="1" noChangeArrowheads="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sym typeface="MS PMincho" pitchFamily="18" charset="-128"/>
              </a:rPr>
              <a:t>Fare clic per modificare stili del testo dello schema</a:t>
            </a:r>
          </a:p>
          <a:p>
            <a:pPr lvl="1"/>
            <a:r>
              <a:rPr lang="it-IT" altLang="it-IT" smtClean="0">
                <a:sym typeface="MS PMincho" pitchFamily="18" charset="-128"/>
              </a:rPr>
              <a:t>Secondo livello</a:t>
            </a:r>
          </a:p>
          <a:p>
            <a:pPr lvl="2"/>
            <a:r>
              <a:rPr lang="it-IT" altLang="it-IT" smtClean="0">
                <a:sym typeface="MS PMincho" pitchFamily="18" charset="-128"/>
              </a:rPr>
              <a:t>Terzo livello</a:t>
            </a:r>
          </a:p>
          <a:p>
            <a:pPr lvl="3"/>
            <a:r>
              <a:rPr lang="it-IT" altLang="it-IT" smtClean="0">
                <a:sym typeface="MS PMincho" pitchFamily="18" charset="-128"/>
              </a:rPr>
              <a:t>Quarto livello</a:t>
            </a:r>
          </a:p>
          <a:p>
            <a:pPr lvl="4"/>
            <a:r>
              <a:rPr lang="it-IT" altLang="it-IT" smtClean="0">
                <a:sym typeface="MS PMincho" pitchFamily="18" charset="-128"/>
              </a:rPr>
              <a:t>Quinto livello</a:t>
            </a:r>
          </a:p>
        </p:txBody>
      </p:sp>
      <p:sp>
        <p:nvSpPr>
          <p:cNvPr id="6154" name="Segnaposto data 6"/>
          <p:cNvSpPr>
            <a:spLocks noGrp="1" noChangeArrowheads="1"/>
          </p:cNvSpPr>
          <p:nvPr>
            <p:ph type="dt" sz="half" idx="2"/>
          </p:nvPr>
        </p:nvSpPr>
        <p:spPr bwMode="auto">
          <a:xfrm rot="5400000">
            <a:off x="7587457" y="1081881"/>
            <a:ext cx="2011362"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mn-lt"/>
                <a:ea typeface="SimSun" charset="-122"/>
                <a:sym typeface="ＭＳ Ｐ明朝" charset="0"/>
              </a:defRPr>
            </a:lvl1pPr>
          </a:lstStyle>
          <a:p>
            <a:pPr>
              <a:defRPr/>
            </a:pPr>
            <a:fld id="{67DDD66C-0223-476E-9986-53C9E6D8D32A}" type="datetime1">
              <a:rPr lang="it-IT" altLang="en-US"/>
              <a:pPr>
                <a:defRPr/>
              </a:pPr>
              <a:t>30/01/2015</a:t>
            </a:fld>
            <a:endParaRPr lang="it-IT" altLang="en-US">
              <a:latin typeface="Arial" pitchFamily="34" charset="0"/>
              <a:sym typeface="Arial" pitchFamily="34" charset="0"/>
            </a:endParaRPr>
          </a:p>
        </p:txBody>
      </p:sp>
      <p:sp>
        <p:nvSpPr>
          <p:cNvPr id="6155" name="Segnaposto piè di pagina 7"/>
          <p:cNvSpPr>
            <a:spLocks noGrp="1" noChangeArrowheads="1"/>
          </p:cNvSpPr>
          <p:nvPr>
            <p:ph type="ftr" sz="quarter" idx="3"/>
          </p:nvPr>
        </p:nvSpPr>
        <p:spPr bwMode="auto">
          <a:xfrm rot="5400000">
            <a:off x="6989763" y="3736975"/>
            <a:ext cx="3200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chemeClr val="tx2"/>
                </a:solidFill>
                <a:latin typeface="+mn-lt"/>
                <a:ea typeface="SimSun" charset="-122"/>
                <a:sym typeface="ＭＳ Ｐ明朝" charset="0"/>
              </a:defRPr>
            </a:lvl1pPr>
          </a:lstStyle>
          <a:p>
            <a:pPr>
              <a:defRPr/>
            </a:pPr>
            <a:endParaRPr lang="it-IT" altLang="en-US"/>
          </a:p>
        </p:txBody>
      </p:sp>
      <p:sp>
        <p:nvSpPr>
          <p:cNvPr id="6156" name="Segnaposto numero diapositiva 8"/>
          <p:cNvSpPr>
            <a:spLocks noGrp="1" noChangeArrowheads="1"/>
          </p:cNvSpPr>
          <p:nvPr>
            <p:ph type="sldNum" sz="quarter" idx="4"/>
          </p:nvPr>
        </p:nvSpPr>
        <p:spPr bwMode="auto">
          <a:xfrm>
            <a:off x="8129588" y="5734050"/>
            <a:ext cx="609600"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mn-lt"/>
                <a:ea typeface="SimSun" charset="-122"/>
                <a:sym typeface="ＭＳ Ｐ明朝" charset="0"/>
              </a:defRPr>
            </a:lvl1pPr>
          </a:lstStyle>
          <a:p>
            <a:pPr>
              <a:defRPr/>
            </a:pPr>
            <a:fld id="{4C87D81C-0BE0-46E3-B72F-22FAEBFAEE0A}" type="slidenum">
              <a:rPr lang="it-IT" altLang="en-US"/>
              <a:pPr>
                <a:defRPr/>
              </a:pPr>
              <a:t>‹#›</a:t>
            </a:fld>
            <a:endParaRPr lang="it-IT" altLang="en-US">
              <a:latin typeface="Arial" pitchFamily="34" charset="0"/>
              <a:sym typeface="Arial" pitchFamily="34" charset="0"/>
            </a:endParaRPr>
          </a:p>
        </p:txBody>
      </p:sp>
    </p:spTree>
  </p:cSld>
  <p:clrMap bg1="lt1" tx1="dk1" bg2="lt2" tx2="dk2" accent1="accent1" accent2="accent2" accent3="accent3" accent4="accent4" accent5="accent5" accent6="accent6" hlink="hlink" folHlink="folHlink"/>
  <p:sldLayoutIdLst>
    <p:sldLayoutId id="2147484852" r:id="rId1"/>
    <p:sldLayoutId id="2147484853" r:id="rId2"/>
    <p:sldLayoutId id="2147484854" r:id="rId3"/>
    <p:sldLayoutId id="2147484855" r:id="rId4"/>
    <p:sldLayoutId id="2147484856" r:id="rId5"/>
    <p:sldLayoutId id="2147484857" r:id="rId6"/>
    <p:sldLayoutId id="2147484858" r:id="rId7"/>
    <p:sldLayoutId id="2147484859" r:id="rId8"/>
    <p:sldLayoutId id="2147484860" r:id="rId9"/>
    <p:sldLayoutId id="2147484861" r:id="rId10"/>
    <p:sldLayoutId id="2147484862" r:id="rId11"/>
  </p:sldLayoutIdLst>
  <p:txStyles>
    <p:titleStyle>
      <a:lvl1pPr algn="l" rtl="0" eaLnBrk="0" fontAlgn="base" hangingPunct="0">
        <a:spcBef>
          <a:spcPct val="0"/>
        </a:spcBef>
        <a:spcAft>
          <a:spcPct val="0"/>
        </a:spcAft>
        <a:defRPr sz="3000">
          <a:solidFill>
            <a:schemeClr val="tx2"/>
          </a:solidFill>
          <a:latin typeface="+mj-lt"/>
          <a:ea typeface="+mj-ea"/>
          <a:cs typeface="+mj-cs"/>
          <a:sym typeface="MS PMincho" pitchFamily="18" charset="-128"/>
        </a:defRPr>
      </a:lvl1pPr>
      <a:lvl2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2pPr>
      <a:lvl3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3pPr>
      <a:lvl4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4pPr>
      <a:lvl5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5pPr>
      <a:lvl6pPr marL="4572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6pPr>
      <a:lvl7pPr marL="9144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7pPr>
      <a:lvl8pPr marL="13716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8pPr>
      <a:lvl9pPr marL="18288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9pPr>
    </p:titleStyle>
    <p:bodyStyle>
      <a:lvl1pPr marL="273050" indent="-273050" algn="l" defTabSz="0" rtl="0" eaLnBrk="0" fontAlgn="base" hangingPunct="0">
        <a:spcBef>
          <a:spcPts val="600"/>
        </a:spcBef>
        <a:spcAft>
          <a:spcPct val="0"/>
        </a:spcAft>
        <a:buClr>
          <a:schemeClr val="accent1"/>
        </a:buClr>
        <a:buSzPct val="70000"/>
        <a:buFont typeface="Wingdings" pitchFamily="2" charset="2"/>
        <a:buChar char=""/>
        <a:defRPr sz="2400">
          <a:solidFill>
            <a:schemeClr val="tx1"/>
          </a:solidFill>
          <a:latin typeface="+mn-lt"/>
          <a:ea typeface="+mn-ea"/>
          <a:cs typeface="+mn-cs"/>
          <a:sym typeface="MS PMincho" pitchFamily="18" charset="-128"/>
        </a:defRPr>
      </a:lvl1pPr>
      <a:lvl2pPr marL="639763" indent="-271463" algn="l" defTabSz="0"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sym typeface="MS PMincho" pitchFamily="18" charset="-128"/>
        </a:defRPr>
      </a:lvl2pPr>
      <a:lvl3pPr marL="914400" indent="-182563" algn="l" defTabSz="0" rtl="0" eaLnBrk="0" fontAlgn="base" hangingPunct="0">
        <a:spcBef>
          <a:spcPct val="20000"/>
        </a:spcBef>
        <a:spcAft>
          <a:spcPct val="0"/>
        </a:spcAft>
        <a:buClr>
          <a:srgbClr val="C5A027"/>
        </a:buClr>
        <a:buSzPct val="60000"/>
        <a:buFont typeface="Wingdings" pitchFamily="2" charset="2"/>
        <a:buChar char=""/>
        <a:defRPr sz="2400">
          <a:solidFill>
            <a:schemeClr val="tx1"/>
          </a:solidFill>
          <a:latin typeface="+mn-lt"/>
          <a:ea typeface="+mn-ea"/>
          <a:sym typeface="MS PMincho" pitchFamily="18" charset="-128"/>
        </a:defRPr>
      </a:lvl3pPr>
      <a:lvl4pPr marL="1187450" indent="-182563" algn="l" defTabSz="0" rtl="0" eaLnBrk="0" fontAlgn="base" hangingPunct="0">
        <a:spcBef>
          <a:spcPct val="20000"/>
        </a:spcBef>
        <a:spcAft>
          <a:spcPct val="0"/>
        </a:spcAft>
        <a:buClr>
          <a:srgbClr val="EDD7AD"/>
        </a:buClr>
        <a:buSzPct val="60000"/>
        <a:buFont typeface="Wingdings" pitchFamily="2" charset="2"/>
        <a:buChar char=""/>
        <a:defRPr sz="2000">
          <a:solidFill>
            <a:schemeClr val="tx1"/>
          </a:solidFill>
          <a:latin typeface="+mn-lt"/>
          <a:ea typeface="+mn-ea"/>
          <a:sym typeface="MS PMincho" pitchFamily="18" charset="-128"/>
        </a:defRPr>
      </a:lvl4pPr>
      <a:lvl5pPr marL="14620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MS PMincho" pitchFamily="18" charset="-128"/>
        </a:defRPr>
      </a:lvl5pPr>
      <a:lvl6pPr marL="19192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6pPr>
      <a:lvl7pPr marL="23764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7pPr>
      <a:lvl8pPr marL="28336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8pPr>
      <a:lvl9pPr marL="32908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7170" name="Connettore 1 15"/>
          <p:cNvSpPr>
            <a:spLocks noChangeShapeType="1"/>
          </p:cNvSpPr>
          <p:nvPr/>
        </p:nvSpPr>
        <p:spPr bwMode="auto">
          <a:xfrm>
            <a:off x="8763000" y="0"/>
            <a:ext cx="0" cy="6858000"/>
          </a:xfrm>
          <a:prstGeom prst="line">
            <a:avLst/>
          </a:prstGeom>
          <a:noFill/>
          <a:ln w="38100">
            <a:solidFill>
              <a:srgbClr val="EDD7AB">
                <a:alpha val="81175"/>
              </a:srgbClr>
            </a:solidFill>
            <a:round/>
            <a:headEnd/>
            <a:tailEnd/>
          </a:ln>
        </p:spPr>
        <p:txBody>
          <a:bodyPr/>
          <a:lstStyle/>
          <a:p>
            <a:pPr>
              <a:defRPr/>
            </a:pPr>
            <a:endParaRPr lang="it-IT"/>
          </a:p>
        </p:txBody>
      </p:sp>
      <p:sp>
        <p:nvSpPr>
          <p:cNvPr id="7171" name="Connettore 1 6"/>
          <p:cNvSpPr>
            <a:spLocks noChangeShapeType="1"/>
          </p:cNvSpPr>
          <p:nvPr/>
        </p:nvSpPr>
        <p:spPr bwMode="auto">
          <a:xfrm>
            <a:off x="76200" y="0"/>
            <a:ext cx="0" cy="6858000"/>
          </a:xfrm>
          <a:prstGeom prst="line">
            <a:avLst/>
          </a:prstGeom>
          <a:noFill/>
          <a:ln w="57150" cmpd="thickThin">
            <a:solidFill>
              <a:srgbClr val="EDD7AB"/>
            </a:solidFill>
            <a:round/>
            <a:headEnd/>
            <a:tailEnd/>
          </a:ln>
        </p:spPr>
        <p:txBody>
          <a:bodyPr/>
          <a:lstStyle/>
          <a:p>
            <a:pPr>
              <a:defRPr/>
            </a:pPr>
            <a:endParaRPr lang="it-IT"/>
          </a:p>
        </p:txBody>
      </p:sp>
      <p:sp>
        <p:nvSpPr>
          <p:cNvPr id="7172" name="Connettore 1 8"/>
          <p:cNvSpPr>
            <a:spLocks noChangeShapeType="1"/>
          </p:cNvSpPr>
          <p:nvPr/>
        </p:nvSpPr>
        <p:spPr bwMode="auto">
          <a:xfrm>
            <a:off x="8991600" y="0"/>
            <a:ext cx="0" cy="6858000"/>
          </a:xfrm>
          <a:prstGeom prst="line">
            <a:avLst/>
          </a:prstGeom>
          <a:noFill/>
          <a:ln w="19050">
            <a:solidFill>
              <a:schemeClr val="accent1"/>
            </a:solidFill>
            <a:round/>
            <a:headEnd/>
            <a:tailEnd/>
          </a:ln>
        </p:spPr>
        <p:txBody>
          <a:bodyPr/>
          <a:lstStyle/>
          <a:p>
            <a:pPr>
              <a:defRPr/>
            </a:pPr>
            <a:endParaRPr lang="it-IT"/>
          </a:p>
        </p:txBody>
      </p:sp>
      <p:sp>
        <p:nvSpPr>
          <p:cNvPr id="7173" name="Rettangolo 9"/>
          <p:cNvSpPr>
            <a:spLocks noChangeArrowheads="1"/>
          </p:cNvSpPr>
          <p:nvPr/>
        </p:nvSpPr>
        <p:spPr bwMode="auto">
          <a:xfrm>
            <a:off x="8839200" y="0"/>
            <a:ext cx="304800" cy="6858000"/>
          </a:xfrm>
          <a:prstGeom prst="rect">
            <a:avLst/>
          </a:prstGeom>
          <a:solidFill>
            <a:srgbClr val="EDD7AB">
              <a:alpha val="87057"/>
            </a:srgbClr>
          </a:solidFill>
          <a:ln>
            <a:noFill/>
          </a:ln>
          <a:extLst/>
        </p:spPr>
        <p:txBody>
          <a:bodyPr anchor="ctr"/>
          <a:lstStyle>
            <a:lvl1pPr eaLnBrk="0" hangingPunct="0">
              <a:defRPr>
                <a:solidFill>
                  <a:schemeClr val="tx1"/>
                </a:solidFill>
                <a:latin typeface="Comic Sans MS" pitchFamily="66" charset="0"/>
                <a:ea typeface="SimSun" pitchFamily="2" charset="-122"/>
              </a:defRPr>
            </a:lvl1pPr>
            <a:lvl2pPr marL="742950" indent="-285750" eaLnBrk="0" hangingPunct="0">
              <a:defRPr>
                <a:solidFill>
                  <a:schemeClr val="tx1"/>
                </a:solidFill>
                <a:latin typeface="Comic Sans MS" pitchFamily="66" charset="0"/>
                <a:ea typeface="SimSun" pitchFamily="2" charset="-122"/>
              </a:defRPr>
            </a:lvl2pPr>
            <a:lvl3pPr marL="1143000" indent="-228600" eaLnBrk="0" hangingPunct="0">
              <a:defRPr>
                <a:solidFill>
                  <a:schemeClr val="tx1"/>
                </a:solidFill>
                <a:latin typeface="Comic Sans MS" pitchFamily="66" charset="0"/>
                <a:ea typeface="SimSun" pitchFamily="2" charset="-122"/>
              </a:defRPr>
            </a:lvl3pPr>
            <a:lvl4pPr marL="1600200" indent="-228600" eaLnBrk="0" hangingPunct="0">
              <a:defRPr>
                <a:solidFill>
                  <a:schemeClr val="tx1"/>
                </a:solidFill>
                <a:latin typeface="Comic Sans MS" pitchFamily="66" charset="0"/>
                <a:ea typeface="SimSun" pitchFamily="2" charset="-122"/>
              </a:defRPr>
            </a:lvl4pPr>
            <a:lvl5pPr marL="2057400" indent="-228600" eaLnBrk="0" hangingPunct="0">
              <a:defRPr>
                <a:solidFill>
                  <a:schemeClr val="tx1"/>
                </a:solidFill>
                <a:latin typeface="Comic Sans MS" pitchFamily="66" charset="0"/>
                <a:ea typeface="SimSun" pitchFamily="2" charset="-122"/>
              </a:defRPr>
            </a:lvl5pPr>
            <a:lvl6pPr marL="2514600" indent="-228600" eaLnBrk="0" fontAlgn="base" hangingPunct="0">
              <a:spcBef>
                <a:spcPct val="0"/>
              </a:spcBef>
              <a:spcAft>
                <a:spcPct val="0"/>
              </a:spcAft>
              <a:defRPr>
                <a:solidFill>
                  <a:schemeClr val="tx1"/>
                </a:solidFill>
                <a:latin typeface="Comic Sans MS" pitchFamily="66" charset="0"/>
                <a:ea typeface="SimSun" pitchFamily="2" charset="-122"/>
              </a:defRPr>
            </a:lvl6pPr>
            <a:lvl7pPr marL="2971800" indent="-228600" eaLnBrk="0" fontAlgn="base" hangingPunct="0">
              <a:spcBef>
                <a:spcPct val="0"/>
              </a:spcBef>
              <a:spcAft>
                <a:spcPct val="0"/>
              </a:spcAft>
              <a:defRPr>
                <a:solidFill>
                  <a:schemeClr val="tx1"/>
                </a:solidFill>
                <a:latin typeface="Comic Sans MS" pitchFamily="66" charset="0"/>
                <a:ea typeface="SimSun" pitchFamily="2" charset="-122"/>
              </a:defRPr>
            </a:lvl7pPr>
            <a:lvl8pPr marL="3429000" indent="-228600" eaLnBrk="0" fontAlgn="base" hangingPunct="0">
              <a:spcBef>
                <a:spcPct val="0"/>
              </a:spcBef>
              <a:spcAft>
                <a:spcPct val="0"/>
              </a:spcAft>
              <a:defRPr>
                <a:solidFill>
                  <a:schemeClr val="tx1"/>
                </a:solidFill>
                <a:latin typeface="Comic Sans MS" pitchFamily="66" charset="0"/>
                <a:ea typeface="SimSun" pitchFamily="2" charset="-122"/>
              </a:defRPr>
            </a:lvl8pPr>
            <a:lvl9pPr marL="3886200" indent="-228600" eaLnBrk="0" fontAlgn="base" hangingPunct="0">
              <a:spcBef>
                <a:spcPct val="0"/>
              </a:spcBef>
              <a:spcAft>
                <a:spcPct val="0"/>
              </a:spcAft>
              <a:defRPr>
                <a:solidFill>
                  <a:schemeClr val="tx1"/>
                </a:solidFill>
                <a:latin typeface="Comic Sans MS" pitchFamily="66" charset="0"/>
                <a:ea typeface="SimSun" pitchFamily="2" charset="-122"/>
              </a:defRPr>
            </a:lvl9pPr>
          </a:lstStyle>
          <a:p>
            <a:pPr algn="ctr" eaLnBrk="1" hangingPunct="1">
              <a:defRPr/>
            </a:pPr>
            <a:endParaRPr lang="it-IT" altLang="en-US" smtClean="0">
              <a:solidFill>
                <a:srgbClr val="FFFFFF"/>
              </a:solidFill>
              <a:latin typeface="Calibri" pitchFamily="34" charset="0"/>
              <a:sym typeface="Century Schoolbook" pitchFamily="18" charset="0"/>
            </a:endParaRPr>
          </a:p>
        </p:txBody>
      </p:sp>
      <p:sp>
        <p:nvSpPr>
          <p:cNvPr id="7174" name="Connettore 1 10"/>
          <p:cNvSpPr>
            <a:spLocks noChangeShapeType="1"/>
          </p:cNvSpPr>
          <p:nvPr/>
        </p:nvSpPr>
        <p:spPr bwMode="auto">
          <a:xfrm>
            <a:off x="8915400" y="0"/>
            <a:ext cx="0" cy="6858000"/>
          </a:xfrm>
          <a:prstGeom prst="line">
            <a:avLst/>
          </a:prstGeom>
          <a:noFill/>
          <a:ln w="9525">
            <a:solidFill>
              <a:schemeClr val="accent1"/>
            </a:solidFill>
            <a:round/>
            <a:headEnd/>
            <a:tailEnd/>
          </a:ln>
        </p:spPr>
        <p:txBody>
          <a:bodyPr/>
          <a:lstStyle/>
          <a:p>
            <a:pPr>
              <a:defRPr/>
            </a:pPr>
            <a:endParaRPr lang="it-IT"/>
          </a:p>
        </p:txBody>
      </p:sp>
      <p:sp>
        <p:nvSpPr>
          <p:cNvPr id="7175" name="Ovale 11"/>
          <p:cNvSpPr>
            <a:spLocks noChangeArrowheads="1"/>
          </p:cNvSpPr>
          <p:nvPr/>
        </p:nvSpPr>
        <p:spPr bwMode="auto">
          <a:xfrm>
            <a:off x="8156575" y="5715000"/>
            <a:ext cx="549275" cy="549275"/>
          </a:xfrm>
          <a:prstGeom prst="ellipse">
            <a:avLst/>
          </a:prstGeom>
          <a:solidFill>
            <a:schemeClr val="accent1"/>
          </a:solidFill>
          <a:ln>
            <a:noFill/>
          </a:ln>
          <a:extLst/>
        </p:spPr>
        <p:txBody>
          <a:bodyPr anchor="ctr"/>
          <a:lstStyle>
            <a:lvl1pPr eaLnBrk="0" hangingPunct="0">
              <a:defRPr>
                <a:solidFill>
                  <a:schemeClr val="tx1"/>
                </a:solidFill>
                <a:latin typeface="Comic Sans MS" pitchFamily="66" charset="0"/>
                <a:ea typeface="SimSun" pitchFamily="2" charset="-122"/>
              </a:defRPr>
            </a:lvl1pPr>
            <a:lvl2pPr marL="742950" indent="-285750" eaLnBrk="0" hangingPunct="0">
              <a:defRPr>
                <a:solidFill>
                  <a:schemeClr val="tx1"/>
                </a:solidFill>
                <a:latin typeface="Comic Sans MS" pitchFamily="66" charset="0"/>
                <a:ea typeface="SimSun" pitchFamily="2" charset="-122"/>
              </a:defRPr>
            </a:lvl2pPr>
            <a:lvl3pPr marL="1143000" indent="-228600" eaLnBrk="0" hangingPunct="0">
              <a:defRPr>
                <a:solidFill>
                  <a:schemeClr val="tx1"/>
                </a:solidFill>
                <a:latin typeface="Comic Sans MS" pitchFamily="66" charset="0"/>
                <a:ea typeface="SimSun" pitchFamily="2" charset="-122"/>
              </a:defRPr>
            </a:lvl3pPr>
            <a:lvl4pPr marL="1600200" indent="-228600" eaLnBrk="0" hangingPunct="0">
              <a:defRPr>
                <a:solidFill>
                  <a:schemeClr val="tx1"/>
                </a:solidFill>
                <a:latin typeface="Comic Sans MS" pitchFamily="66" charset="0"/>
                <a:ea typeface="SimSun" pitchFamily="2" charset="-122"/>
              </a:defRPr>
            </a:lvl4pPr>
            <a:lvl5pPr marL="2057400" indent="-228600" eaLnBrk="0" hangingPunct="0">
              <a:defRPr>
                <a:solidFill>
                  <a:schemeClr val="tx1"/>
                </a:solidFill>
                <a:latin typeface="Comic Sans MS" pitchFamily="66" charset="0"/>
                <a:ea typeface="SimSun" pitchFamily="2" charset="-122"/>
              </a:defRPr>
            </a:lvl5pPr>
            <a:lvl6pPr marL="2514600" indent="-228600" eaLnBrk="0" fontAlgn="base" hangingPunct="0">
              <a:spcBef>
                <a:spcPct val="0"/>
              </a:spcBef>
              <a:spcAft>
                <a:spcPct val="0"/>
              </a:spcAft>
              <a:defRPr>
                <a:solidFill>
                  <a:schemeClr val="tx1"/>
                </a:solidFill>
                <a:latin typeface="Comic Sans MS" pitchFamily="66" charset="0"/>
                <a:ea typeface="SimSun" pitchFamily="2" charset="-122"/>
              </a:defRPr>
            </a:lvl6pPr>
            <a:lvl7pPr marL="2971800" indent="-228600" eaLnBrk="0" fontAlgn="base" hangingPunct="0">
              <a:spcBef>
                <a:spcPct val="0"/>
              </a:spcBef>
              <a:spcAft>
                <a:spcPct val="0"/>
              </a:spcAft>
              <a:defRPr>
                <a:solidFill>
                  <a:schemeClr val="tx1"/>
                </a:solidFill>
                <a:latin typeface="Comic Sans MS" pitchFamily="66" charset="0"/>
                <a:ea typeface="SimSun" pitchFamily="2" charset="-122"/>
              </a:defRPr>
            </a:lvl7pPr>
            <a:lvl8pPr marL="3429000" indent="-228600" eaLnBrk="0" fontAlgn="base" hangingPunct="0">
              <a:spcBef>
                <a:spcPct val="0"/>
              </a:spcBef>
              <a:spcAft>
                <a:spcPct val="0"/>
              </a:spcAft>
              <a:defRPr>
                <a:solidFill>
                  <a:schemeClr val="tx1"/>
                </a:solidFill>
                <a:latin typeface="Comic Sans MS" pitchFamily="66" charset="0"/>
                <a:ea typeface="SimSun" pitchFamily="2" charset="-122"/>
              </a:defRPr>
            </a:lvl8pPr>
            <a:lvl9pPr marL="3886200" indent="-228600" eaLnBrk="0" fontAlgn="base" hangingPunct="0">
              <a:spcBef>
                <a:spcPct val="0"/>
              </a:spcBef>
              <a:spcAft>
                <a:spcPct val="0"/>
              </a:spcAft>
              <a:defRPr>
                <a:solidFill>
                  <a:schemeClr val="tx1"/>
                </a:solidFill>
                <a:latin typeface="Comic Sans MS" pitchFamily="66" charset="0"/>
                <a:ea typeface="SimSun" pitchFamily="2" charset="-122"/>
              </a:defRPr>
            </a:lvl9pPr>
          </a:lstStyle>
          <a:p>
            <a:pPr algn="ctr" eaLnBrk="1" hangingPunct="1">
              <a:defRPr/>
            </a:pPr>
            <a:endParaRPr lang="it-IT" altLang="en-US" smtClean="0">
              <a:solidFill>
                <a:srgbClr val="FFFFFF"/>
              </a:solidFill>
              <a:latin typeface="Calibri" pitchFamily="34" charset="0"/>
              <a:sym typeface="Century Schoolbook" pitchFamily="18" charset="0"/>
            </a:endParaRPr>
          </a:p>
        </p:txBody>
      </p:sp>
      <p:sp>
        <p:nvSpPr>
          <p:cNvPr id="7176" name="Segnaposto titolo 21"/>
          <p:cNvSpPr>
            <a:spLocks noGrp="1" noChangeArrowheads="1"/>
          </p:cNvSpPr>
          <p:nvPr>
            <p:ph type="title" idx="4294967295"/>
          </p:nvPr>
        </p:nvSpPr>
        <p:spPr bwMode="auto">
          <a:xfrm>
            <a:off x="457200" y="274638"/>
            <a:ext cx="7467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ltLang="it-IT" smtClean="0">
                <a:sym typeface="MS PMincho" pitchFamily="18" charset="-128"/>
              </a:rPr>
              <a:t>Fare clic per modificare lo stile del titolo</a:t>
            </a:r>
          </a:p>
        </p:txBody>
      </p:sp>
      <p:sp>
        <p:nvSpPr>
          <p:cNvPr id="7177" name="Segnaposto testo 12"/>
          <p:cNvSpPr>
            <a:spLocks noGrp="1" noChangeArrowheads="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sym typeface="MS PMincho" pitchFamily="18" charset="-128"/>
              </a:rPr>
              <a:t>Fare clic per modificare stili del testo dello schema</a:t>
            </a:r>
          </a:p>
          <a:p>
            <a:pPr lvl="1"/>
            <a:r>
              <a:rPr lang="it-IT" altLang="it-IT" smtClean="0">
                <a:sym typeface="MS PMincho" pitchFamily="18" charset="-128"/>
              </a:rPr>
              <a:t>Secondo livello</a:t>
            </a:r>
          </a:p>
          <a:p>
            <a:pPr lvl="2"/>
            <a:r>
              <a:rPr lang="it-IT" altLang="it-IT" smtClean="0">
                <a:sym typeface="MS PMincho" pitchFamily="18" charset="-128"/>
              </a:rPr>
              <a:t>Terzo livello</a:t>
            </a:r>
          </a:p>
          <a:p>
            <a:pPr lvl="3"/>
            <a:r>
              <a:rPr lang="it-IT" altLang="it-IT" smtClean="0">
                <a:sym typeface="MS PMincho" pitchFamily="18" charset="-128"/>
              </a:rPr>
              <a:t>Quarto livello</a:t>
            </a:r>
          </a:p>
          <a:p>
            <a:pPr lvl="4"/>
            <a:r>
              <a:rPr lang="it-IT" altLang="it-IT" smtClean="0">
                <a:sym typeface="MS PMincho" pitchFamily="18" charset="-128"/>
              </a:rPr>
              <a:t>Quinto livello</a:t>
            </a:r>
          </a:p>
        </p:txBody>
      </p:sp>
      <p:sp>
        <p:nvSpPr>
          <p:cNvPr id="7178" name="Segnaposto data 2"/>
          <p:cNvSpPr>
            <a:spLocks noGrp="1" noChangeArrowheads="1"/>
          </p:cNvSpPr>
          <p:nvPr>
            <p:ph type="dt" sz="half" idx="2"/>
          </p:nvPr>
        </p:nvSpPr>
        <p:spPr bwMode="auto">
          <a:xfrm rot="5400000">
            <a:off x="7587457" y="1081881"/>
            <a:ext cx="2011362"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mn-lt"/>
                <a:ea typeface="SimSun" charset="-122"/>
                <a:sym typeface="ＭＳ Ｐ明朝" charset="0"/>
              </a:defRPr>
            </a:lvl1pPr>
          </a:lstStyle>
          <a:p>
            <a:pPr>
              <a:defRPr/>
            </a:pPr>
            <a:fld id="{CD9E15B4-4A9A-48FF-8CC7-4167278B617E}" type="datetime1">
              <a:rPr lang="it-IT" altLang="en-US"/>
              <a:pPr>
                <a:defRPr/>
              </a:pPr>
              <a:t>30/01/2015</a:t>
            </a:fld>
            <a:endParaRPr lang="it-IT" altLang="en-US">
              <a:latin typeface="Arial" pitchFamily="34" charset="0"/>
              <a:sym typeface="Arial" pitchFamily="34" charset="0"/>
            </a:endParaRPr>
          </a:p>
        </p:txBody>
      </p:sp>
      <p:sp>
        <p:nvSpPr>
          <p:cNvPr id="7179" name="Segnaposto piè di pagina 3"/>
          <p:cNvSpPr>
            <a:spLocks noGrp="1" noChangeArrowheads="1"/>
          </p:cNvSpPr>
          <p:nvPr>
            <p:ph type="ftr" sz="quarter" idx="3"/>
          </p:nvPr>
        </p:nvSpPr>
        <p:spPr bwMode="auto">
          <a:xfrm rot="5400000">
            <a:off x="6989763" y="3736975"/>
            <a:ext cx="3200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chemeClr val="tx2"/>
                </a:solidFill>
                <a:latin typeface="+mn-lt"/>
                <a:ea typeface="SimSun" charset="-122"/>
                <a:sym typeface="ＭＳ Ｐ明朝" charset="0"/>
              </a:defRPr>
            </a:lvl1pPr>
          </a:lstStyle>
          <a:p>
            <a:pPr>
              <a:defRPr/>
            </a:pPr>
            <a:endParaRPr lang="it-IT" altLang="en-US"/>
          </a:p>
        </p:txBody>
      </p:sp>
      <p:sp>
        <p:nvSpPr>
          <p:cNvPr id="7180" name="Segnaposto numero diapositiva 4"/>
          <p:cNvSpPr>
            <a:spLocks noGrp="1" noChangeArrowheads="1"/>
          </p:cNvSpPr>
          <p:nvPr>
            <p:ph type="sldNum" sz="quarter" idx="4"/>
          </p:nvPr>
        </p:nvSpPr>
        <p:spPr bwMode="auto">
          <a:xfrm>
            <a:off x="8129588" y="5734050"/>
            <a:ext cx="609600"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mn-lt"/>
                <a:ea typeface="SimSun" charset="-122"/>
                <a:sym typeface="ＭＳ Ｐ明朝" charset="0"/>
              </a:defRPr>
            </a:lvl1pPr>
          </a:lstStyle>
          <a:p>
            <a:pPr>
              <a:defRPr/>
            </a:pPr>
            <a:fld id="{D492138C-D80D-4DC4-948B-40707C7C1FA7}" type="slidenum">
              <a:rPr lang="it-IT" altLang="en-US"/>
              <a:pPr>
                <a:defRPr/>
              </a:pPr>
              <a:t>‹#›</a:t>
            </a:fld>
            <a:endParaRPr lang="it-IT" altLang="en-US">
              <a:latin typeface="Arial" pitchFamily="34" charset="0"/>
              <a:sym typeface="Arial" pitchFamily="34" charset="0"/>
            </a:endParaRPr>
          </a:p>
        </p:txBody>
      </p:sp>
    </p:spTree>
  </p:cSld>
  <p:clrMap bg1="lt1" tx1="dk1" bg2="lt2" tx2="dk2" accent1="accent1" accent2="accent2" accent3="accent3" accent4="accent4" accent5="accent5" accent6="accent6" hlink="hlink" folHlink="folHlink"/>
  <p:sldLayoutIdLst>
    <p:sldLayoutId id="2147484863" r:id="rId1"/>
    <p:sldLayoutId id="2147484864" r:id="rId2"/>
    <p:sldLayoutId id="2147484865" r:id="rId3"/>
    <p:sldLayoutId id="2147484866" r:id="rId4"/>
    <p:sldLayoutId id="2147484867" r:id="rId5"/>
    <p:sldLayoutId id="2147484868" r:id="rId6"/>
    <p:sldLayoutId id="2147484869" r:id="rId7"/>
    <p:sldLayoutId id="2147484870" r:id="rId8"/>
    <p:sldLayoutId id="2147484871" r:id="rId9"/>
    <p:sldLayoutId id="2147484872" r:id="rId10"/>
    <p:sldLayoutId id="2147484873" r:id="rId11"/>
  </p:sldLayoutIdLst>
  <p:txStyles>
    <p:titleStyle>
      <a:lvl1pPr algn="l" rtl="0" eaLnBrk="0" fontAlgn="base" hangingPunct="0">
        <a:spcBef>
          <a:spcPct val="0"/>
        </a:spcBef>
        <a:spcAft>
          <a:spcPct val="0"/>
        </a:spcAft>
        <a:defRPr sz="3000">
          <a:solidFill>
            <a:schemeClr val="tx2"/>
          </a:solidFill>
          <a:latin typeface="+mj-lt"/>
          <a:ea typeface="+mj-ea"/>
          <a:cs typeface="+mj-cs"/>
          <a:sym typeface="MS PMincho" pitchFamily="18" charset="-128"/>
        </a:defRPr>
      </a:lvl1pPr>
      <a:lvl2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2pPr>
      <a:lvl3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3pPr>
      <a:lvl4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4pPr>
      <a:lvl5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5pPr>
      <a:lvl6pPr marL="4572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6pPr>
      <a:lvl7pPr marL="9144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7pPr>
      <a:lvl8pPr marL="13716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8pPr>
      <a:lvl9pPr marL="18288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9pPr>
    </p:titleStyle>
    <p:bodyStyle>
      <a:lvl1pPr marL="273050" indent="-273050" algn="l" defTabSz="0" rtl="0" eaLnBrk="0" fontAlgn="base" hangingPunct="0">
        <a:spcBef>
          <a:spcPts val="600"/>
        </a:spcBef>
        <a:spcAft>
          <a:spcPct val="0"/>
        </a:spcAft>
        <a:buClr>
          <a:schemeClr val="accent1"/>
        </a:buClr>
        <a:buSzPct val="70000"/>
        <a:buFont typeface="Wingdings" pitchFamily="2" charset="2"/>
        <a:buChar char=""/>
        <a:defRPr sz="2400">
          <a:solidFill>
            <a:schemeClr val="tx1"/>
          </a:solidFill>
          <a:latin typeface="+mn-lt"/>
          <a:ea typeface="+mn-ea"/>
          <a:cs typeface="+mn-cs"/>
          <a:sym typeface="MS PMincho" pitchFamily="18" charset="-128"/>
        </a:defRPr>
      </a:lvl1pPr>
      <a:lvl2pPr marL="639763" indent="-271463" algn="l" defTabSz="0"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sym typeface="MS PMincho" pitchFamily="18" charset="-128"/>
        </a:defRPr>
      </a:lvl2pPr>
      <a:lvl3pPr marL="914400" indent="-182563" algn="l" defTabSz="0" rtl="0" eaLnBrk="0" fontAlgn="base" hangingPunct="0">
        <a:spcBef>
          <a:spcPct val="20000"/>
        </a:spcBef>
        <a:spcAft>
          <a:spcPct val="0"/>
        </a:spcAft>
        <a:buClr>
          <a:srgbClr val="C5A027"/>
        </a:buClr>
        <a:buSzPct val="60000"/>
        <a:buFont typeface="Wingdings" pitchFamily="2" charset="2"/>
        <a:buChar char=""/>
        <a:defRPr sz="2400">
          <a:solidFill>
            <a:schemeClr val="tx1"/>
          </a:solidFill>
          <a:latin typeface="+mn-lt"/>
          <a:ea typeface="+mn-ea"/>
          <a:sym typeface="MS PMincho" pitchFamily="18" charset="-128"/>
        </a:defRPr>
      </a:lvl3pPr>
      <a:lvl4pPr marL="1187450" indent="-182563" algn="l" defTabSz="0" rtl="0" eaLnBrk="0" fontAlgn="base" hangingPunct="0">
        <a:spcBef>
          <a:spcPct val="20000"/>
        </a:spcBef>
        <a:spcAft>
          <a:spcPct val="0"/>
        </a:spcAft>
        <a:buClr>
          <a:srgbClr val="EDD7AD"/>
        </a:buClr>
        <a:buSzPct val="60000"/>
        <a:buFont typeface="Wingdings" pitchFamily="2" charset="2"/>
        <a:buChar char=""/>
        <a:defRPr sz="2000">
          <a:solidFill>
            <a:schemeClr val="tx1"/>
          </a:solidFill>
          <a:latin typeface="+mn-lt"/>
          <a:ea typeface="+mn-ea"/>
          <a:sym typeface="MS PMincho" pitchFamily="18" charset="-128"/>
        </a:defRPr>
      </a:lvl4pPr>
      <a:lvl5pPr marL="14620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MS PMincho" pitchFamily="18" charset="-128"/>
        </a:defRPr>
      </a:lvl5pPr>
      <a:lvl6pPr marL="19192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6pPr>
      <a:lvl7pPr marL="23764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7pPr>
      <a:lvl8pPr marL="28336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8pPr>
      <a:lvl9pPr marL="32908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8194" name="Connettore 1 15"/>
          <p:cNvSpPr>
            <a:spLocks noChangeShapeType="1"/>
          </p:cNvSpPr>
          <p:nvPr/>
        </p:nvSpPr>
        <p:spPr bwMode="auto">
          <a:xfrm>
            <a:off x="8763000" y="0"/>
            <a:ext cx="0" cy="6858000"/>
          </a:xfrm>
          <a:prstGeom prst="line">
            <a:avLst/>
          </a:prstGeom>
          <a:noFill/>
          <a:ln w="38100">
            <a:solidFill>
              <a:srgbClr val="EDD7AB">
                <a:alpha val="81175"/>
              </a:srgbClr>
            </a:solidFill>
            <a:round/>
            <a:headEnd/>
            <a:tailEnd/>
          </a:ln>
        </p:spPr>
        <p:txBody>
          <a:bodyPr/>
          <a:lstStyle/>
          <a:p>
            <a:pPr>
              <a:defRPr/>
            </a:pPr>
            <a:endParaRPr lang="it-IT"/>
          </a:p>
        </p:txBody>
      </p:sp>
      <p:sp>
        <p:nvSpPr>
          <p:cNvPr id="8195" name="Connettore 1 6"/>
          <p:cNvSpPr>
            <a:spLocks noChangeShapeType="1"/>
          </p:cNvSpPr>
          <p:nvPr/>
        </p:nvSpPr>
        <p:spPr bwMode="auto">
          <a:xfrm>
            <a:off x="76200" y="0"/>
            <a:ext cx="0" cy="6858000"/>
          </a:xfrm>
          <a:prstGeom prst="line">
            <a:avLst/>
          </a:prstGeom>
          <a:noFill/>
          <a:ln w="57150" cmpd="thickThin">
            <a:solidFill>
              <a:srgbClr val="EDD7AB"/>
            </a:solidFill>
            <a:round/>
            <a:headEnd/>
            <a:tailEnd/>
          </a:ln>
        </p:spPr>
        <p:txBody>
          <a:bodyPr/>
          <a:lstStyle/>
          <a:p>
            <a:pPr>
              <a:defRPr/>
            </a:pPr>
            <a:endParaRPr lang="it-IT"/>
          </a:p>
        </p:txBody>
      </p:sp>
      <p:sp>
        <p:nvSpPr>
          <p:cNvPr id="8196" name="Connettore 1 8"/>
          <p:cNvSpPr>
            <a:spLocks noChangeShapeType="1"/>
          </p:cNvSpPr>
          <p:nvPr/>
        </p:nvSpPr>
        <p:spPr bwMode="auto">
          <a:xfrm>
            <a:off x="8991600" y="0"/>
            <a:ext cx="0" cy="6858000"/>
          </a:xfrm>
          <a:prstGeom prst="line">
            <a:avLst/>
          </a:prstGeom>
          <a:noFill/>
          <a:ln w="19050">
            <a:solidFill>
              <a:schemeClr val="accent1"/>
            </a:solidFill>
            <a:round/>
            <a:headEnd/>
            <a:tailEnd/>
          </a:ln>
        </p:spPr>
        <p:txBody>
          <a:bodyPr/>
          <a:lstStyle/>
          <a:p>
            <a:pPr>
              <a:defRPr/>
            </a:pPr>
            <a:endParaRPr lang="it-IT"/>
          </a:p>
        </p:txBody>
      </p:sp>
      <p:sp>
        <p:nvSpPr>
          <p:cNvPr id="8197" name="Rettangolo 9"/>
          <p:cNvSpPr>
            <a:spLocks noChangeArrowheads="1"/>
          </p:cNvSpPr>
          <p:nvPr/>
        </p:nvSpPr>
        <p:spPr bwMode="auto">
          <a:xfrm>
            <a:off x="8839200" y="0"/>
            <a:ext cx="304800" cy="6858000"/>
          </a:xfrm>
          <a:prstGeom prst="rect">
            <a:avLst/>
          </a:prstGeom>
          <a:solidFill>
            <a:srgbClr val="EDD7AB">
              <a:alpha val="87057"/>
            </a:srgbClr>
          </a:solidFill>
          <a:ln>
            <a:noFill/>
          </a:ln>
          <a:extLst/>
        </p:spPr>
        <p:txBody>
          <a:bodyPr anchor="ctr"/>
          <a:lstStyle>
            <a:lvl1pPr eaLnBrk="0" hangingPunct="0">
              <a:defRPr>
                <a:solidFill>
                  <a:schemeClr val="tx1"/>
                </a:solidFill>
                <a:latin typeface="Comic Sans MS" pitchFamily="66" charset="0"/>
                <a:ea typeface="SimSun" pitchFamily="2" charset="-122"/>
              </a:defRPr>
            </a:lvl1pPr>
            <a:lvl2pPr marL="742950" indent="-285750" eaLnBrk="0" hangingPunct="0">
              <a:defRPr>
                <a:solidFill>
                  <a:schemeClr val="tx1"/>
                </a:solidFill>
                <a:latin typeface="Comic Sans MS" pitchFamily="66" charset="0"/>
                <a:ea typeface="SimSun" pitchFamily="2" charset="-122"/>
              </a:defRPr>
            </a:lvl2pPr>
            <a:lvl3pPr marL="1143000" indent="-228600" eaLnBrk="0" hangingPunct="0">
              <a:defRPr>
                <a:solidFill>
                  <a:schemeClr val="tx1"/>
                </a:solidFill>
                <a:latin typeface="Comic Sans MS" pitchFamily="66" charset="0"/>
                <a:ea typeface="SimSun" pitchFamily="2" charset="-122"/>
              </a:defRPr>
            </a:lvl3pPr>
            <a:lvl4pPr marL="1600200" indent="-228600" eaLnBrk="0" hangingPunct="0">
              <a:defRPr>
                <a:solidFill>
                  <a:schemeClr val="tx1"/>
                </a:solidFill>
                <a:latin typeface="Comic Sans MS" pitchFamily="66" charset="0"/>
                <a:ea typeface="SimSun" pitchFamily="2" charset="-122"/>
              </a:defRPr>
            </a:lvl4pPr>
            <a:lvl5pPr marL="2057400" indent="-228600" eaLnBrk="0" hangingPunct="0">
              <a:defRPr>
                <a:solidFill>
                  <a:schemeClr val="tx1"/>
                </a:solidFill>
                <a:latin typeface="Comic Sans MS" pitchFamily="66" charset="0"/>
                <a:ea typeface="SimSun" pitchFamily="2" charset="-122"/>
              </a:defRPr>
            </a:lvl5pPr>
            <a:lvl6pPr marL="2514600" indent="-228600" eaLnBrk="0" fontAlgn="base" hangingPunct="0">
              <a:spcBef>
                <a:spcPct val="0"/>
              </a:spcBef>
              <a:spcAft>
                <a:spcPct val="0"/>
              </a:spcAft>
              <a:defRPr>
                <a:solidFill>
                  <a:schemeClr val="tx1"/>
                </a:solidFill>
                <a:latin typeface="Comic Sans MS" pitchFamily="66" charset="0"/>
                <a:ea typeface="SimSun" pitchFamily="2" charset="-122"/>
              </a:defRPr>
            </a:lvl6pPr>
            <a:lvl7pPr marL="2971800" indent="-228600" eaLnBrk="0" fontAlgn="base" hangingPunct="0">
              <a:spcBef>
                <a:spcPct val="0"/>
              </a:spcBef>
              <a:spcAft>
                <a:spcPct val="0"/>
              </a:spcAft>
              <a:defRPr>
                <a:solidFill>
                  <a:schemeClr val="tx1"/>
                </a:solidFill>
                <a:latin typeface="Comic Sans MS" pitchFamily="66" charset="0"/>
                <a:ea typeface="SimSun" pitchFamily="2" charset="-122"/>
              </a:defRPr>
            </a:lvl7pPr>
            <a:lvl8pPr marL="3429000" indent="-228600" eaLnBrk="0" fontAlgn="base" hangingPunct="0">
              <a:spcBef>
                <a:spcPct val="0"/>
              </a:spcBef>
              <a:spcAft>
                <a:spcPct val="0"/>
              </a:spcAft>
              <a:defRPr>
                <a:solidFill>
                  <a:schemeClr val="tx1"/>
                </a:solidFill>
                <a:latin typeface="Comic Sans MS" pitchFamily="66" charset="0"/>
                <a:ea typeface="SimSun" pitchFamily="2" charset="-122"/>
              </a:defRPr>
            </a:lvl8pPr>
            <a:lvl9pPr marL="3886200" indent="-228600" eaLnBrk="0" fontAlgn="base" hangingPunct="0">
              <a:spcBef>
                <a:spcPct val="0"/>
              </a:spcBef>
              <a:spcAft>
                <a:spcPct val="0"/>
              </a:spcAft>
              <a:defRPr>
                <a:solidFill>
                  <a:schemeClr val="tx1"/>
                </a:solidFill>
                <a:latin typeface="Comic Sans MS" pitchFamily="66" charset="0"/>
                <a:ea typeface="SimSun" pitchFamily="2" charset="-122"/>
              </a:defRPr>
            </a:lvl9pPr>
          </a:lstStyle>
          <a:p>
            <a:pPr algn="ctr" eaLnBrk="1" hangingPunct="1">
              <a:defRPr/>
            </a:pPr>
            <a:endParaRPr lang="it-IT" altLang="en-US" smtClean="0">
              <a:solidFill>
                <a:srgbClr val="FFFFFF"/>
              </a:solidFill>
              <a:latin typeface="Calibri" pitchFamily="34" charset="0"/>
              <a:sym typeface="Century Schoolbook" pitchFamily="18" charset="0"/>
            </a:endParaRPr>
          </a:p>
        </p:txBody>
      </p:sp>
      <p:sp>
        <p:nvSpPr>
          <p:cNvPr id="8198" name="Connettore 1 10"/>
          <p:cNvSpPr>
            <a:spLocks noChangeShapeType="1"/>
          </p:cNvSpPr>
          <p:nvPr/>
        </p:nvSpPr>
        <p:spPr bwMode="auto">
          <a:xfrm>
            <a:off x="8915400" y="0"/>
            <a:ext cx="0" cy="6858000"/>
          </a:xfrm>
          <a:prstGeom prst="line">
            <a:avLst/>
          </a:prstGeom>
          <a:noFill/>
          <a:ln w="9525">
            <a:solidFill>
              <a:schemeClr val="accent1"/>
            </a:solidFill>
            <a:round/>
            <a:headEnd/>
            <a:tailEnd/>
          </a:ln>
        </p:spPr>
        <p:txBody>
          <a:bodyPr/>
          <a:lstStyle/>
          <a:p>
            <a:pPr>
              <a:defRPr/>
            </a:pPr>
            <a:endParaRPr lang="it-IT"/>
          </a:p>
        </p:txBody>
      </p:sp>
      <p:sp>
        <p:nvSpPr>
          <p:cNvPr id="8199" name="Ovale 11"/>
          <p:cNvSpPr>
            <a:spLocks noChangeArrowheads="1"/>
          </p:cNvSpPr>
          <p:nvPr/>
        </p:nvSpPr>
        <p:spPr bwMode="auto">
          <a:xfrm>
            <a:off x="8156575" y="5715000"/>
            <a:ext cx="549275" cy="549275"/>
          </a:xfrm>
          <a:prstGeom prst="ellipse">
            <a:avLst/>
          </a:prstGeom>
          <a:solidFill>
            <a:schemeClr val="accent1"/>
          </a:solidFill>
          <a:ln>
            <a:noFill/>
          </a:ln>
          <a:extLst/>
        </p:spPr>
        <p:txBody>
          <a:bodyPr anchor="ctr"/>
          <a:lstStyle>
            <a:lvl1pPr eaLnBrk="0" hangingPunct="0">
              <a:defRPr>
                <a:solidFill>
                  <a:schemeClr val="tx1"/>
                </a:solidFill>
                <a:latin typeface="Comic Sans MS" pitchFamily="66" charset="0"/>
                <a:ea typeface="SimSun" pitchFamily="2" charset="-122"/>
              </a:defRPr>
            </a:lvl1pPr>
            <a:lvl2pPr marL="742950" indent="-285750" eaLnBrk="0" hangingPunct="0">
              <a:defRPr>
                <a:solidFill>
                  <a:schemeClr val="tx1"/>
                </a:solidFill>
                <a:latin typeface="Comic Sans MS" pitchFamily="66" charset="0"/>
                <a:ea typeface="SimSun" pitchFamily="2" charset="-122"/>
              </a:defRPr>
            </a:lvl2pPr>
            <a:lvl3pPr marL="1143000" indent="-228600" eaLnBrk="0" hangingPunct="0">
              <a:defRPr>
                <a:solidFill>
                  <a:schemeClr val="tx1"/>
                </a:solidFill>
                <a:latin typeface="Comic Sans MS" pitchFamily="66" charset="0"/>
                <a:ea typeface="SimSun" pitchFamily="2" charset="-122"/>
              </a:defRPr>
            </a:lvl3pPr>
            <a:lvl4pPr marL="1600200" indent="-228600" eaLnBrk="0" hangingPunct="0">
              <a:defRPr>
                <a:solidFill>
                  <a:schemeClr val="tx1"/>
                </a:solidFill>
                <a:latin typeface="Comic Sans MS" pitchFamily="66" charset="0"/>
                <a:ea typeface="SimSun" pitchFamily="2" charset="-122"/>
              </a:defRPr>
            </a:lvl4pPr>
            <a:lvl5pPr marL="2057400" indent="-228600" eaLnBrk="0" hangingPunct="0">
              <a:defRPr>
                <a:solidFill>
                  <a:schemeClr val="tx1"/>
                </a:solidFill>
                <a:latin typeface="Comic Sans MS" pitchFamily="66" charset="0"/>
                <a:ea typeface="SimSun" pitchFamily="2" charset="-122"/>
              </a:defRPr>
            </a:lvl5pPr>
            <a:lvl6pPr marL="2514600" indent="-228600" eaLnBrk="0" fontAlgn="base" hangingPunct="0">
              <a:spcBef>
                <a:spcPct val="0"/>
              </a:spcBef>
              <a:spcAft>
                <a:spcPct val="0"/>
              </a:spcAft>
              <a:defRPr>
                <a:solidFill>
                  <a:schemeClr val="tx1"/>
                </a:solidFill>
                <a:latin typeface="Comic Sans MS" pitchFamily="66" charset="0"/>
                <a:ea typeface="SimSun" pitchFamily="2" charset="-122"/>
              </a:defRPr>
            </a:lvl6pPr>
            <a:lvl7pPr marL="2971800" indent="-228600" eaLnBrk="0" fontAlgn="base" hangingPunct="0">
              <a:spcBef>
                <a:spcPct val="0"/>
              </a:spcBef>
              <a:spcAft>
                <a:spcPct val="0"/>
              </a:spcAft>
              <a:defRPr>
                <a:solidFill>
                  <a:schemeClr val="tx1"/>
                </a:solidFill>
                <a:latin typeface="Comic Sans MS" pitchFamily="66" charset="0"/>
                <a:ea typeface="SimSun" pitchFamily="2" charset="-122"/>
              </a:defRPr>
            </a:lvl7pPr>
            <a:lvl8pPr marL="3429000" indent="-228600" eaLnBrk="0" fontAlgn="base" hangingPunct="0">
              <a:spcBef>
                <a:spcPct val="0"/>
              </a:spcBef>
              <a:spcAft>
                <a:spcPct val="0"/>
              </a:spcAft>
              <a:defRPr>
                <a:solidFill>
                  <a:schemeClr val="tx1"/>
                </a:solidFill>
                <a:latin typeface="Comic Sans MS" pitchFamily="66" charset="0"/>
                <a:ea typeface="SimSun" pitchFamily="2" charset="-122"/>
              </a:defRPr>
            </a:lvl8pPr>
            <a:lvl9pPr marL="3886200" indent="-228600" eaLnBrk="0" fontAlgn="base" hangingPunct="0">
              <a:spcBef>
                <a:spcPct val="0"/>
              </a:spcBef>
              <a:spcAft>
                <a:spcPct val="0"/>
              </a:spcAft>
              <a:defRPr>
                <a:solidFill>
                  <a:schemeClr val="tx1"/>
                </a:solidFill>
                <a:latin typeface="Comic Sans MS" pitchFamily="66" charset="0"/>
                <a:ea typeface="SimSun" pitchFamily="2" charset="-122"/>
              </a:defRPr>
            </a:lvl9pPr>
          </a:lstStyle>
          <a:p>
            <a:pPr algn="ctr" eaLnBrk="1" hangingPunct="1">
              <a:defRPr/>
            </a:pPr>
            <a:endParaRPr lang="it-IT" altLang="en-US" smtClean="0">
              <a:solidFill>
                <a:srgbClr val="FFFFFF"/>
              </a:solidFill>
              <a:latin typeface="Calibri" pitchFamily="34" charset="0"/>
              <a:sym typeface="Century Schoolbook" pitchFamily="18" charset="0"/>
            </a:endParaRPr>
          </a:p>
        </p:txBody>
      </p:sp>
      <p:sp>
        <p:nvSpPr>
          <p:cNvPr id="8200" name="Segnaposto titolo 21"/>
          <p:cNvSpPr>
            <a:spLocks noGrp="1" noChangeArrowheads="1"/>
          </p:cNvSpPr>
          <p:nvPr>
            <p:ph type="title" idx="4294967295"/>
          </p:nvPr>
        </p:nvSpPr>
        <p:spPr bwMode="auto">
          <a:xfrm>
            <a:off x="457200" y="274638"/>
            <a:ext cx="7467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ltLang="it-IT" smtClean="0">
                <a:sym typeface="MS PMincho" pitchFamily="18" charset="-128"/>
              </a:rPr>
              <a:t>Fare clic per modificare lo stile del titolo</a:t>
            </a:r>
          </a:p>
        </p:txBody>
      </p:sp>
      <p:sp>
        <p:nvSpPr>
          <p:cNvPr id="8201" name="Segnaposto testo 12"/>
          <p:cNvSpPr>
            <a:spLocks noGrp="1" noChangeArrowheads="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sym typeface="MS PMincho" pitchFamily="18" charset="-128"/>
              </a:rPr>
              <a:t>Fare clic per modificare stili del testo dello schema</a:t>
            </a:r>
          </a:p>
          <a:p>
            <a:pPr lvl="1"/>
            <a:r>
              <a:rPr lang="it-IT" altLang="it-IT" smtClean="0">
                <a:sym typeface="MS PMincho" pitchFamily="18" charset="-128"/>
              </a:rPr>
              <a:t>Secondo livello</a:t>
            </a:r>
          </a:p>
          <a:p>
            <a:pPr lvl="2"/>
            <a:r>
              <a:rPr lang="it-IT" altLang="it-IT" smtClean="0">
                <a:sym typeface="MS PMincho" pitchFamily="18" charset="-128"/>
              </a:rPr>
              <a:t>Terzo livello</a:t>
            </a:r>
          </a:p>
          <a:p>
            <a:pPr lvl="3"/>
            <a:r>
              <a:rPr lang="it-IT" altLang="it-IT" smtClean="0">
                <a:sym typeface="MS PMincho" pitchFamily="18" charset="-128"/>
              </a:rPr>
              <a:t>Quarto livello</a:t>
            </a:r>
          </a:p>
          <a:p>
            <a:pPr lvl="4"/>
            <a:r>
              <a:rPr lang="it-IT" altLang="it-IT" smtClean="0">
                <a:sym typeface="MS PMincho" pitchFamily="18" charset="-128"/>
              </a:rPr>
              <a:t>Quinto livello</a:t>
            </a:r>
          </a:p>
        </p:txBody>
      </p:sp>
      <p:sp>
        <p:nvSpPr>
          <p:cNvPr id="8202" name="Segnaposto data 1"/>
          <p:cNvSpPr>
            <a:spLocks noGrp="1" noChangeArrowheads="1"/>
          </p:cNvSpPr>
          <p:nvPr>
            <p:ph type="dt" sz="half" idx="2"/>
          </p:nvPr>
        </p:nvSpPr>
        <p:spPr bwMode="auto">
          <a:xfrm rot="5400000">
            <a:off x="7587457" y="1081881"/>
            <a:ext cx="2011362"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mn-lt"/>
                <a:ea typeface="SimSun" charset="-122"/>
                <a:sym typeface="ＭＳ Ｐ明朝" charset="0"/>
              </a:defRPr>
            </a:lvl1pPr>
          </a:lstStyle>
          <a:p>
            <a:pPr>
              <a:defRPr/>
            </a:pPr>
            <a:fld id="{A548D490-7B3B-4DE4-B056-E91E844C9539}" type="datetime1">
              <a:rPr lang="it-IT" altLang="en-US"/>
              <a:pPr>
                <a:defRPr/>
              </a:pPr>
              <a:t>30/01/2015</a:t>
            </a:fld>
            <a:endParaRPr lang="it-IT" altLang="en-US">
              <a:latin typeface="Arial" pitchFamily="34" charset="0"/>
              <a:sym typeface="Arial" pitchFamily="34" charset="0"/>
            </a:endParaRPr>
          </a:p>
        </p:txBody>
      </p:sp>
      <p:sp>
        <p:nvSpPr>
          <p:cNvPr id="8203" name="Segnaposto piè di pagina 2"/>
          <p:cNvSpPr>
            <a:spLocks noGrp="1" noChangeArrowheads="1"/>
          </p:cNvSpPr>
          <p:nvPr>
            <p:ph type="ftr" sz="quarter" idx="3"/>
          </p:nvPr>
        </p:nvSpPr>
        <p:spPr bwMode="auto">
          <a:xfrm rot="5400000">
            <a:off x="6989763" y="3736975"/>
            <a:ext cx="3200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chemeClr val="tx2"/>
                </a:solidFill>
                <a:latin typeface="+mn-lt"/>
                <a:ea typeface="SimSun" charset="-122"/>
                <a:sym typeface="ＭＳ Ｐ明朝" charset="0"/>
              </a:defRPr>
            </a:lvl1pPr>
          </a:lstStyle>
          <a:p>
            <a:pPr>
              <a:defRPr/>
            </a:pPr>
            <a:endParaRPr lang="it-IT" altLang="en-US"/>
          </a:p>
        </p:txBody>
      </p:sp>
      <p:sp>
        <p:nvSpPr>
          <p:cNvPr id="8204" name="Segnaposto numero diapositiva 3"/>
          <p:cNvSpPr>
            <a:spLocks noGrp="1" noChangeArrowheads="1"/>
          </p:cNvSpPr>
          <p:nvPr>
            <p:ph type="sldNum" sz="quarter" idx="4"/>
          </p:nvPr>
        </p:nvSpPr>
        <p:spPr bwMode="auto">
          <a:xfrm>
            <a:off x="8129588" y="5734050"/>
            <a:ext cx="609600"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mn-lt"/>
                <a:ea typeface="SimSun" charset="-122"/>
                <a:sym typeface="ＭＳ Ｐ明朝" charset="0"/>
              </a:defRPr>
            </a:lvl1pPr>
          </a:lstStyle>
          <a:p>
            <a:pPr>
              <a:defRPr/>
            </a:pPr>
            <a:fld id="{8B64861A-DFF8-449B-901F-55D18B489CFC}" type="slidenum">
              <a:rPr lang="it-IT" altLang="en-US"/>
              <a:pPr>
                <a:defRPr/>
              </a:pPr>
              <a:t>‹#›</a:t>
            </a:fld>
            <a:endParaRPr lang="it-IT" altLang="en-US">
              <a:latin typeface="Arial" pitchFamily="34" charset="0"/>
              <a:sym typeface="Arial" pitchFamily="34" charset="0"/>
            </a:endParaRPr>
          </a:p>
        </p:txBody>
      </p:sp>
    </p:spTree>
  </p:cSld>
  <p:clrMap bg1="lt1" tx1="dk1" bg2="lt2" tx2="dk2" accent1="accent1" accent2="accent2" accent3="accent3" accent4="accent4" accent5="accent5" accent6="accent6" hlink="hlink" folHlink="folHlink"/>
  <p:sldLayoutIdLst>
    <p:sldLayoutId id="2147484874" r:id="rId1"/>
    <p:sldLayoutId id="2147484875" r:id="rId2"/>
    <p:sldLayoutId id="2147484876" r:id="rId3"/>
    <p:sldLayoutId id="2147484877" r:id="rId4"/>
    <p:sldLayoutId id="2147484878" r:id="rId5"/>
    <p:sldLayoutId id="2147484879" r:id="rId6"/>
    <p:sldLayoutId id="2147484880" r:id="rId7"/>
    <p:sldLayoutId id="2147484881" r:id="rId8"/>
    <p:sldLayoutId id="2147484882" r:id="rId9"/>
    <p:sldLayoutId id="2147484883" r:id="rId10"/>
    <p:sldLayoutId id="2147484884" r:id="rId11"/>
  </p:sldLayoutIdLst>
  <p:txStyles>
    <p:titleStyle>
      <a:lvl1pPr algn="l" rtl="0" eaLnBrk="0" fontAlgn="base" hangingPunct="0">
        <a:spcBef>
          <a:spcPct val="0"/>
        </a:spcBef>
        <a:spcAft>
          <a:spcPct val="0"/>
        </a:spcAft>
        <a:defRPr sz="3000">
          <a:solidFill>
            <a:schemeClr val="tx2"/>
          </a:solidFill>
          <a:latin typeface="+mj-lt"/>
          <a:ea typeface="+mj-ea"/>
          <a:cs typeface="+mj-cs"/>
          <a:sym typeface="MS PMincho" pitchFamily="18" charset="-128"/>
        </a:defRPr>
      </a:lvl1pPr>
      <a:lvl2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2pPr>
      <a:lvl3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3pPr>
      <a:lvl4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4pPr>
      <a:lvl5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5pPr>
      <a:lvl6pPr marL="4572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6pPr>
      <a:lvl7pPr marL="9144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7pPr>
      <a:lvl8pPr marL="13716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8pPr>
      <a:lvl9pPr marL="18288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9pPr>
    </p:titleStyle>
    <p:bodyStyle>
      <a:lvl1pPr marL="273050" indent="-273050" algn="l" defTabSz="0" rtl="0" eaLnBrk="0" fontAlgn="base" hangingPunct="0">
        <a:spcBef>
          <a:spcPts val="600"/>
        </a:spcBef>
        <a:spcAft>
          <a:spcPct val="0"/>
        </a:spcAft>
        <a:buClr>
          <a:schemeClr val="accent1"/>
        </a:buClr>
        <a:buSzPct val="70000"/>
        <a:buFont typeface="Wingdings" pitchFamily="2" charset="2"/>
        <a:buChar char=""/>
        <a:defRPr sz="2400">
          <a:solidFill>
            <a:schemeClr val="tx1"/>
          </a:solidFill>
          <a:latin typeface="+mn-lt"/>
          <a:ea typeface="+mn-ea"/>
          <a:cs typeface="+mn-cs"/>
          <a:sym typeface="MS PMincho" pitchFamily="18" charset="-128"/>
        </a:defRPr>
      </a:lvl1pPr>
      <a:lvl2pPr marL="639763" indent="-271463" algn="l" defTabSz="0"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sym typeface="MS PMincho" pitchFamily="18" charset="-128"/>
        </a:defRPr>
      </a:lvl2pPr>
      <a:lvl3pPr marL="914400" indent="-182563" algn="l" defTabSz="0" rtl="0" eaLnBrk="0" fontAlgn="base" hangingPunct="0">
        <a:spcBef>
          <a:spcPct val="20000"/>
        </a:spcBef>
        <a:spcAft>
          <a:spcPct val="0"/>
        </a:spcAft>
        <a:buClr>
          <a:srgbClr val="C5A027"/>
        </a:buClr>
        <a:buSzPct val="60000"/>
        <a:buFont typeface="Wingdings" pitchFamily="2" charset="2"/>
        <a:buChar char=""/>
        <a:defRPr sz="2400">
          <a:solidFill>
            <a:schemeClr val="tx1"/>
          </a:solidFill>
          <a:latin typeface="+mn-lt"/>
          <a:ea typeface="+mn-ea"/>
          <a:sym typeface="MS PMincho" pitchFamily="18" charset="-128"/>
        </a:defRPr>
      </a:lvl3pPr>
      <a:lvl4pPr marL="1187450" indent="-182563" algn="l" defTabSz="0" rtl="0" eaLnBrk="0" fontAlgn="base" hangingPunct="0">
        <a:spcBef>
          <a:spcPct val="20000"/>
        </a:spcBef>
        <a:spcAft>
          <a:spcPct val="0"/>
        </a:spcAft>
        <a:buClr>
          <a:srgbClr val="EDD7AD"/>
        </a:buClr>
        <a:buSzPct val="60000"/>
        <a:buFont typeface="Wingdings" pitchFamily="2" charset="2"/>
        <a:buChar char=""/>
        <a:defRPr sz="2000">
          <a:solidFill>
            <a:schemeClr val="tx1"/>
          </a:solidFill>
          <a:latin typeface="+mn-lt"/>
          <a:ea typeface="+mn-ea"/>
          <a:sym typeface="MS PMincho" pitchFamily="18" charset="-128"/>
        </a:defRPr>
      </a:lvl4pPr>
      <a:lvl5pPr marL="14620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MS PMincho" pitchFamily="18" charset="-128"/>
        </a:defRPr>
      </a:lvl5pPr>
      <a:lvl6pPr marL="19192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6pPr>
      <a:lvl7pPr marL="23764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7pPr>
      <a:lvl8pPr marL="28336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8pPr>
      <a:lvl9pPr marL="32908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9218" name="Connettore 1 15"/>
          <p:cNvSpPr>
            <a:spLocks noChangeShapeType="1"/>
          </p:cNvSpPr>
          <p:nvPr/>
        </p:nvSpPr>
        <p:spPr bwMode="auto">
          <a:xfrm>
            <a:off x="8763000" y="0"/>
            <a:ext cx="0" cy="6858000"/>
          </a:xfrm>
          <a:prstGeom prst="line">
            <a:avLst/>
          </a:prstGeom>
          <a:noFill/>
          <a:ln w="38100">
            <a:solidFill>
              <a:srgbClr val="EDD7AB">
                <a:alpha val="81175"/>
              </a:srgbClr>
            </a:solidFill>
            <a:round/>
            <a:headEnd/>
            <a:tailEnd/>
          </a:ln>
        </p:spPr>
        <p:txBody>
          <a:bodyPr/>
          <a:lstStyle/>
          <a:p>
            <a:pPr>
              <a:defRPr/>
            </a:pPr>
            <a:endParaRPr lang="it-IT"/>
          </a:p>
        </p:txBody>
      </p:sp>
      <p:sp>
        <p:nvSpPr>
          <p:cNvPr id="9219" name="Connettore 1 6"/>
          <p:cNvSpPr>
            <a:spLocks noChangeShapeType="1"/>
          </p:cNvSpPr>
          <p:nvPr/>
        </p:nvSpPr>
        <p:spPr bwMode="auto">
          <a:xfrm>
            <a:off x="76200" y="0"/>
            <a:ext cx="0" cy="6858000"/>
          </a:xfrm>
          <a:prstGeom prst="line">
            <a:avLst/>
          </a:prstGeom>
          <a:noFill/>
          <a:ln w="57150" cmpd="thickThin">
            <a:solidFill>
              <a:srgbClr val="EDD7AB"/>
            </a:solidFill>
            <a:round/>
            <a:headEnd/>
            <a:tailEnd/>
          </a:ln>
        </p:spPr>
        <p:txBody>
          <a:bodyPr/>
          <a:lstStyle/>
          <a:p>
            <a:pPr>
              <a:defRPr/>
            </a:pPr>
            <a:endParaRPr lang="it-IT"/>
          </a:p>
        </p:txBody>
      </p:sp>
      <p:sp>
        <p:nvSpPr>
          <p:cNvPr id="9220" name="Connettore 1 8"/>
          <p:cNvSpPr>
            <a:spLocks noChangeShapeType="1"/>
          </p:cNvSpPr>
          <p:nvPr/>
        </p:nvSpPr>
        <p:spPr bwMode="auto">
          <a:xfrm>
            <a:off x="8991600" y="0"/>
            <a:ext cx="0" cy="6858000"/>
          </a:xfrm>
          <a:prstGeom prst="line">
            <a:avLst/>
          </a:prstGeom>
          <a:noFill/>
          <a:ln w="19050">
            <a:solidFill>
              <a:schemeClr val="accent1"/>
            </a:solidFill>
            <a:round/>
            <a:headEnd/>
            <a:tailEnd/>
          </a:ln>
        </p:spPr>
        <p:txBody>
          <a:bodyPr/>
          <a:lstStyle/>
          <a:p>
            <a:pPr>
              <a:defRPr/>
            </a:pPr>
            <a:endParaRPr lang="it-IT"/>
          </a:p>
        </p:txBody>
      </p:sp>
      <p:sp>
        <p:nvSpPr>
          <p:cNvPr id="9221" name="Rettangolo 9"/>
          <p:cNvSpPr>
            <a:spLocks noChangeArrowheads="1"/>
          </p:cNvSpPr>
          <p:nvPr/>
        </p:nvSpPr>
        <p:spPr bwMode="auto">
          <a:xfrm>
            <a:off x="8839200" y="0"/>
            <a:ext cx="304800" cy="6858000"/>
          </a:xfrm>
          <a:prstGeom prst="rect">
            <a:avLst/>
          </a:prstGeom>
          <a:solidFill>
            <a:srgbClr val="EDD7AB">
              <a:alpha val="87057"/>
            </a:srgbClr>
          </a:solidFill>
          <a:ln>
            <a:noFill/>
          </a:ln>
          <a:extLst/>
        </p:spPr>
        <p:txBody>
          <a:bodyPr anchor="ctr"/>
          <a:lstStyle>
            <a:lvl1pPr eaLnBrk="0" hangingPunct="0">
              <a:defRPr>
                <a:solidFill>
                  <a:schemeClr val="tx1"/>
                </a:solidFill>
                <a:latin typeface="Comic Sans MS" pitchFamily="66" charset="0"/>
                <a:ea typeface="SimSun" pitchFamily="2" charset="-122"/>
              </a:defRPr>
            </a:lvl1pPr>
            <a:lvl2pPr marL="742950" indent="-285750" eaLnBrk="0" hangingPunct="0">
              <a:defRPr>
                <a:solidFill>
                  <a:schemeClr val="tx1"/>
                </a:solidFill>
                <a:latin typeface="Comic Sans MS" pitchFamily="66" charset="0"/>
                <a:ea typeface="SimSun" pitchFamily="2" charset="-122"/>
              </a:defRPr>
            </a:lvl2pPr>
            <a:lvl3pPr marL="1143000" indent="-228600" eaLnBrk="0" hangingPunct="0">
              <a:defRPr>
                <a:solidFill>
                  <a:schemeClr val="tx1"/>
                </a:solidFill>
                <a:latin typeface="Comic Sans MS" pitchFamily="66" charset="0"/>
                <a:ea typeface="SimSun" pitchFamily="2" charset="-122"/>
              </a:defRPr>
            </a:lvl3pPr>
            <a:lvl4pPr marL="1600200" indent="-228600" eaLnBrk="0" hangingPunct="0">
              <a:defRPr>
                <a:solidFill>
                  <a:schemeClr val="tx1"/>
                </a:solidFill>
                <a:latin typeface="Comic Sans MS" pitchFamily="66" charset="0"/>
                <a:ea typeface="SimSun" pitchFamily="2" charset="-122"/>
              </a:defRPr>
            </a:lvl4pPr>
            <a:lvl5pPr marL="2057400" indent="-228600" eaLnBrk="0" hangingPunct="0">
              <a:defRPr>
                <a:solidFill>
                  <a:schemeClr val="tx1"/>
                </a:solidFill>
                <a:latin typeface="Comic Sans MS" pitchFamily="66" charset="0"/>
                <a:ea typeface="SimSun" pitchFamily="2" charset="-122"/>
              </a:defRPr>
            </a:lvl5pPr>
            <a:lvl6pPr marL="2514600" indent="-228600" eaLnBrk="0" fontAlgn="base" hangingPunct="0">
              <a:spcBef>
                <a:spcPct val="0"/>
              </a:spcBef>
              <a:spcAft>
                <a:spcPct val="0"/>
              </a:spcAft>
              <a:defRPr>
                <a:solidFill>
                  <a:schemeClr val="tx1"/>
                </a:solidFill>
                <a:latin typeface="Comic Sans MS" pitchFamily="66" charset="0"/>
                <a:ea typeface="SimSun" pitchFamily="2" charset="-122"/>
              </a:defRPr>
            </a:lvl6pPr>
            <a:lvl7pPr marL="2971800" indent="-228600" eaLnBrk="0" fontAlgn="base" hangingPunct="0">
              <a:spcBef>
                <a:spcPct val="0"/>
              </a:spcBef>
              <a:spcAft>
                <a:spcPct val="0"/>
              </a:spcAft>
              <a:defRPr>
                <a:solidFill>
                  <a:schemeClr val="tx1"/>
                </a:solidFill>
                <a:latin typeface="Comic Sans MS" pitchFamily="66" charset="0"/>
                <a:ea typeface="SimSun" pitchFamily="2" charset="-122"/>
              </a:defRPr>
            </a:lvl7pPr>
            <a:lvl8pPr marL="3429000" indent="-228600" eaLnBrk="0" fontAlgn="base" hangingPunct="0">
              <a:spcBef>
                <a:spcPct val="0"/>
              </a:spcBef>
              <a:spcAft>
                <a:spcPct val="0"/>
              </a:spcAft>
              <a:defRPr>
                <a:solidFill>
                  <a:schemeClr val="tx1"/>
                </a:solidFill>
                <a:latin typeface="Comic Sans MS" pitchFamily="66" charset="0"/>
                <a:ea typeface="SimSun" pitchFamily="2" charset="-122"/>
              </a:defRPr>
            </a:lvl8pPr>
            <a:lvl9pPr marL="3886200" indent="-228600" eaLnBrk="0" fontAlgn="base" hangingPunct="0">
              <a:spcBef>
                <a:spcPct val="0"/>
              </a:spcBef>
              <a:spcAft>
                <a:spcPct val="0"/>
              </a:spcAft>
              <a:defRPr>
                <a:solidFill>
                  <a:schemeClr val="tx1"/>
                </a:solidFill>
                <a:latin typeface="Comic Sans MS" pitchFamily="66" charset="0"/>
                <a:ea typeface="SimSun" pitchFamily="2" charset="-122"/>
              </a:defRPr>
            </a:lvl9pPr>
          </a:lstStyle>
          <a:p>
            <a:pPr algn="ctr" eaLnBrk="1" hangingPunct="1">
              <a:defRPr/>
            </a:pPr>
            <a:endParaRPr lang="it-IT" altLang="en-US" smtClean="0">
              <a:solidFill>
                <a:srgbClr val="FFFFFF"/>
              </a:solidFill>
              <a:latin typeface="Calibri" pitchFamily="34" charset="0"/>
              <a:sym typeface="Century Schoolbook" pitchFamily="18" charset="0"/>
            </a:endParaRPr>
          </a:p>
        </p:txBody>
      </p:sp>
      <p:sp>
        <p:nvSpPr>
          <p:cNvPr id="9222" name="Connettore 1 10"/>
          <p:cNvSpPr>
            <a:spLocks noChangeShapeType="1"/>
          </p:cNvSpPr>
          <p:nvPr/>
        </p:nvSpPr>
        <p:spPr bwMode="auto">
          <a:xfrm>
            <a:off x="8915400" y="0"/>
            <a:ext cx="0" cy="6858000"/>
          </a:xfrm>
          <a:prstGeom prst="line">
            <a:avLst/>
          </a:prstGeom>
          <a:noFill/>
          <a:ln w="9525">
            <a:solidFill>
              <a:schemeClr val="accent1"/>
            </a:solidFill>
            <a:round/>
            <a:headEnd/>
            <a:tailEnd/>
          </a:ln>
        </p:spPr>
        <p:txBody>
          <a:bodyPr/>
          <a:lstStyle/>
          <a:p>
            <a:pPr>
              <a:defRPr/>
            </a:pPr>
            <a:endParaRPr lang="it-IT"/>
          </a:p>
        </p:txBody>
      </p:sp>
      <p:sp>
        <p:nvSpPr>
          <p:cNvPr id="9223" name="Ovale 11"/>
          <p:cNvSpPr>
            <a:spLocks noChangeArrowheads="1"/>
          </p:cNvSpPr>
          <p:nvPr/>
        </p:nvSpPr>
        <p:spPr bwMode="auto">
          <a:xfrm>
            <a:off x="8156575" y="5715000"/>
            <a:ext cx="549275" cy="549275"/>
          </a:xfrm>
          <a:prstGeom prst="ellipse">
            <a:avLst/>
          </a:prstGeom>
          <a:solidFill>
            <a:schemeClr val="accent1"/>
          </a:solidFill>
          <a:ln>
            <a:noFill/>
          </a:ln>
          <a:extLst/>
        </p:spPr>
        <p:txBody>
          <a:bodyPr anchor="ctr"/>
          <a:lstStyle>
            <a:lvl1pPr eaLnBrk="0" hangingPunct="0">
              <a:defRPr>
                <a:solidFill>
                  <a:schemeClr val="tx1"/>
                </a:solidFill>
                <a:latin typeface="Comic Sans MS" pitchFamily="66" charset="0"/>
                <a:ea typeface="SimSun" pitchFamily="2" charset="-122"/>
              </a:defRPr>
            </a:lvl1pPr>
            <a:lvl2pPr marL="742950" indent="-285750" eaLnBrk="0" hangingPunct="0">
              <a:defRPr>
                <a:solidFill>
                  <a:schemeClr val="tx1"/>
                </a:solidFill>
                <a:latin typeface="Comic Sans MS" pitchFamily="66" charset="0"/>
                <a:ea typeface="SimSun" pitchFamily="2" charset="-122"/>
              </a:defRPr>
            </a:lvl2pPr>
            <a:lvl3pPr marL="1143000" indent="-228600" eaLnBrk="0" hangingPunct="0">
              <a:defRPr>
                <a:solidFill>
                  <a:schemeClr val="tx1"/>
                </a:solidFill>
                <a:latin typeface="Comic Sans MS" pitchFamily="66" charset="0"/>
                <a:ea typeface="SimSun" pitchFamily="2" charset="-122"/>
              </a:defRPr>
            </a:lvl3pPr>
            <a:lvl4pPr marL="1600200" indent="-228600" eaLnBrk="0" hangingPunct="0">
              <a:defRPr>
                <a:solidFill>
                  <a:schemeClr val="tx1"/>
                </a:solidFill>
                <a:latin typeface="Comic Sans MS" pitchFamily="66" charset="0"/>
                <a:ea typeface="SimSun" pitchFamily="2" charset="-122"/>
              </a:defRPr>
            </a:lvl4pPr>
            <a:lvl5pPr marL="2057400" indent="-228600" eaLnBrk="0" hangingPunct="0">
              <a:defRPr>
                <a:solidFill>
                  <a:schemeClr val="tx1"/>
                </a:solidFill>
                <a:latin typeface="Comic Sans MS" pitchFamily="66" charset="0"/>
                <a:ea typeface="SimSun" pitchFamily="2" charset="-122"/>
              </a:defRPr>
            </a:lvl5pPr>
            <a:lvl6pPr marL="2514600" indent="-228600" eaLnBrk="0" fontAlgn="base" hangingPunct="0">
              <a:spcBef>
                <a:spcPct val="0"/>
              </a:spcBef>
              <a:spcAft>
                <a:spcPct val="0"/>
              </a:spcAft>
              <a:defRPr>
                <a:solidFill>
                  <a:schemeClr val="tx1"/>
                </a:solidFill>
                <a:latin typeface="Comic Sans MS" pitchFamily="66" charset="0"/>
                <a:ea typeface="SimSun" pitchFamily="2" charset="-122"/>
              </a:defRPr>
            </a:lvl6pPr>
            <a:lvl7pPr marL="2971800" indent="-228600" eaLnBrk="0" fontAlgn="base" hangingPunct="0">
              <a:spcBef>
                <a:spcPct val="0"/>
              </a:spcBef>
              <a:spcAft>
                <a:spcPct val="0"/>
              </a:spcAft>
              <a:defRPr>
                <a:solidFill>
                  <a:schemeClr val="tx1"/>
                </a:solidFill>
                <a:latin typeface="Comic Sans MS" pitchFamily="66" charset="0"/>
                <a:ea typeface="SimSun" pitchFamily="2" charset="-122"/>
              </a:defRPr>
            </a:lvl7pPr>
            <a:lvl8pPr marL="3429000" indent="-228600" eaLnBrk="0" fontAlgn="base" hangingPunct="0">
              <a:spcBef>
                <a:spcPct val="0"/>
              </a:spcBef>
              <a:spcAft>
                <a:spcPct val="0"/>
              </a:spcAft>
              <a:defRPr>
                <a:solidFill>
                  <a:schemeClr val="tx1"/>
                </a:solidFill>
                <a:latin typeface="Comic Sans MS" pitchFamily="66" charset="0"/>
                <a:ea typeface="SimSun" pitchFamily="2" charset="-122"/>
              </a:defRPr>
            </a:lvl8pPr>
            <a:lvl9pPr marL="3886200" indent="-228600" eaLnBrk="0" fontAlgn="base" hangingPunct="0">
              <a:spcBef>
                <a:spcPct val="0"/>
              </a:spcBef>
              <a:spcAft>
                <a:spcPct val="0"/>
              </a:spcAft>
              <a:defRPr>
                <a:solidFill>
                  <a:schemeClr val="tx1"/>
                </a:solidFill>
                <a:latin typeface="Comic Sans MS" pitchFamily="66" charset="0"/>
                <a:ea typeface="SimSun" pitchFamily="2" charset="-122"/>
              </a:defRPr>
            </a:lvl9pPr>
          </a:lstStyle>
          <a:p>
            <a:pPr algn="ctr" eaLnBrk="1" hangingPunct="1">
              <a:defRPr/>
            </a:pPr>
            <a:endParaRPr lang="it-IT" altLang="en-US" smtClean="0">
              <a:solidFill>
                <a:srgbClr val="FFFFFF"/>
              </a:solidFill>
              <a:latin typeface="Calibri" pitchFamily="34" charset="0"/>
              <a:sym typeface="Century Schoolbook" pitchFamily="18" charset="0"/>
            </a:endParaRPr>
          </a:p>
        </p:txBody>
      </p:sp>
      <p:sp>
        <p:nvSpPr>
          <p:cNvPr id="9224" name="Segnaposto titolo 21"/>
          <p:cNvSpPr>
            <a:spLocks noGrp="1" noChangeArrowheads="1"/>
          </p:cNvSpPr>
          <p:nvPr>
            <p:ph type="title" idx="4294967295"/>
          </p:nvPr>
        </p:nvSpPr>
        <p:spPr bwMode="auto">
          <a:xfrm>
            <a:off x="457200" y="274638"/>
            <a:ext cx="7467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ltLang="it-IT" smtClean="0">
                <a:sym typeface="MS PMincho" pitchFamily="18" charset="-128"/>
              </a:rPr>
              <a:t>Fare clic per modificare lo stile del titolo</a:t>
            </a:r>
          </a:p>
        </p:txBody>
      </p:sp>
      <p:sp>
        <p:nvSpPr>
          <p:cNvPr id="9225" name="Segnaposto testo 12"/>
          <p:cNvSpPr>
            <a:spLocks noGrp="1" noChangeArrowheads="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sym typeface="MS PMincho" pitchFamily="18" charset="-128"/>
              </a:rPr>
              <a:t>Fare clic per modificare stili del testo dello schema</a:t>
            </a:r>
          </a:p>
          <a:p>
            <a:pPr lvl="1"/>
            <a:r>
              <a:rPr lang="it-IT" altLang="it-IT" smtClean="0">
                <a:sym typeface="MS PMincho" pitchFamily="18" charset="-128"/>
              </a:rPr>
              <a:t>Secondo livello</a:t>
            </a:r>
          </a:p>
          <a:p>
            <a:pPr lvl="2"/>
            <a:r>
              <a:rPr lang="it-IT" altLang="it-IT" smtClean="0">
                <a:sym typeface="MS PMincho" pitchFamily="18" charset="-128"/>
              </a:rPr>
              <a:t>Terzo livello</a:t>
            </a:r>
          </a:p>
          <a:p>
            <a:pPr lvl="3"/>
            <a:r>
              <a:rPr lang="it-IT" altLang="it-IT" smtClean="0">
                <a:sym typeface="MS PMincho" pitchFamily="18" charset="-128"/>
              </a:rPr>
              <a:t>Quarto livello</a:t>
            </a:r>
          </a:p>
          <a:p>
            <a:pPr lvl="4"/>
            <a:r>
              <a:rPr lang="it-IT" altLang="it-IT" smtClean="0">
                <a:sym typeface="MS PMincho" pitchFamily="18" charset="-128"/>
              </a:rPr>
              <a:t>Quinto livello</a:t>
            </a:r>
          </a:p>
        </p:txBody>
      </p:sp>
      <p:sp>
        <p:nvSpPr>
          <p:cNvPr id="9226" name="Segnaposto data 4"/>
          <p:cNvSpPr>
            <a:spLocks noGrp="1" noChangeArrowheads="1"/>
          </p:cNvSpPr>
          <p:nvPr>
            <p:ph type="dt" sz="half" idx="2"/>
          </p:nvPr>
        </p:nvSpPr>
        <p:spPr bwMode="auto">
          <a:xfrm rot="5400000">
            <a:off x="7587457" y="1081881"/>
            <a:ext cx="2011362"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mn-lt"/>
                <a:ea typeface="SimSun" charset="-122"/>
                <a:sym typeface="ＭＳ Ｐ明朝" charset="0"/>
              </a:defRPr>
            </a:lvl1pPr>
          </a:lstStyle>
          <a:p>
            <a:pPr>
              <a:defRPr/>
            </a:pPr>
            <a:fld id="{45A4D2A6-FA2D-42C0-803C-4F6DDECC8E4F}" type="datetime1">
              <a:rPr lang="it-IT" altLang="en-US"/>
              <a:pPr>
                <a:defRPr/>
              </a:pPr>
              <a:t>30/01/2015</a:t>
            </a:fld>
            <a:endParaRPr lang="it-IT" altLang="en-US">
              <a:latin typeface="Arial" pitchFamily="34" charset="0"/>
              <a:sym typeface="Arial" pitchFamily="34" charset="0"/>
            </a:endParaRPr>
          </a:p>
        </p:txBody>
      </p:sp>
      <p:sp>
        <p:nvSpPr>
          <p:cNvPr id="9227" name="Segnaposto piè di pagina 5"/>
          <p:cNvSpPr>
            <a:spLocks noGrp="1" noChangeArrowheads="1"/>
          </p:cNvSpPr>
          <p:nvPr>
            <p:ph type="ftr" sz="quarter" idx="3"/>
          </p:nvPr>
        </p:nvSpPr>
        <p:spPr bwMode="auto">
          <a:xfrm rot="5400000">
            <a:off x="6989763" y="3736975"/>
            <a:ext cx="3200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chemeClr val="tx2"/>
                </a:solidFill>
                <a:latin typeface="+mn-lt"/>
                <a:ea typeface="SimSun" charset="-122"/>
                <a:sym typeface="ＭＳ Ｐ明朝" charset="0"/>
              </a:defRPr>
            </a:lvl1pPr>
          </a:lstStyle>
          <a:p>
            <a:pPr>
              <a:defRPr/>
            </a:pPr>
            <a:endParaRPr lang="it-IT" altLang="en-US"/>
          </a:p>
        </p:txBody>
      </p:sp>
      <p:sp>
        <p:nvSpPr>
          <p:cNvPr id="9228" name="Segnaposto numero diapositiva 6"/>
          <p:cNvSpPr>
            <a:spLocks noGrp="1" noChangeArrowheads="1"/>
          </p:cNvSpPr>
          <p:nvPr>
            <p:ph type="sldNum" sz="quarter" idx="4"/>
          </p:nvPr>
        </p:nvSpPr>
        <p:spPr bwMode="auto">
          <a:xfrm>
            <a:off x="8129588" y="5734050"/>
            <a:ext cx="609600"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mn-lt"/>
                <a:ea typeface="SimSun" charset="-122"/>
                <a:sym typeface="ＭＳ Ｐ明朝" charset="0"/>
              </a:defRPr>
            </a:lvl1pPr>
          </a:lstStyle>
          <a:p>
            <a:pPr>
              <a:defRPr/>
            </a:pPr>
            <a:fld id="{F01BEB8D-581C-4A31-8236-2B6E790E2E30}" type="slidenum">
              <a:rPr lang="it-IT" altLang="en-US"/>
              <a:pPr>
                <a:defRPr/>
              </a:pPr>
              <a:t>‹#›</a:t>
            </a:fld>
            <a:endParaRPr lang="it-IT" altLang="en-US">
              <a:latin typeface="Arial" pitchFamily="34" charset="0"/>
              <a:sym typeface="Arial" pitchFamily="34" charset="0"/>
            </a:endParaRPr>
          </a:p>
        </p:txBody>
      </p:sp>
    </p:spTree>
  </p:cSld>
  <p:clrMap bg1="lt1" tx1="dk1" bg2="lt2" tx2="dk2" accent1="accent1" accent2="accent2" accent3="accent3" accent4="accent4" accent5="accent5" accent6="accent6" hlink="hlink" folHlink="folHlink"/>
  <p:sldLayoutIdLst>
    <p:sldLayoutId id="2147484885" r:id="rId1"/>
    <p:sldLayoutId id="2147484886" r:id="rId2"/>
    <p:sldLayoutId id="2147484887" r:id="rId3"/>
    <p:sldLayoutId id="2147484888" r:id="rId4"/>
    <p:sldLayoutId id="2147484889" r:id="rId5"/>
    <p:sldLayoutId id="2147484890" r:id="rId6"/>
    <p:sldLayoutId id="2147484891" r:id="rId7"/>
    <p:sldLayoutId id="2147484892" r:id="rId8"/>
    <p:sldLayoutId id="2147484893" r:id="rId9"/>
    <p:sldLayoutId id="2147484894" r:id="rId10"/>
    <p:sldLayoutId id="2147484895" r:id="rId11"/>
  </p:sldLayoutIdLst>
  <p:txStyles>
    <p:titleStyle>
      <a:lvl1pPr algn="l" rtl="0" eaLnBrk="0" fontAlgn="base" hangingPunct="0">
        <a:spcBef>
          <a:spcPct val="0"/>
        </a:spcBef>
        <a:spcAft>
          <a:spcPct val="0"/>
        </a:spcAft>
        <a:defRPr sz="3000">
          <a:solidFill>
            <a:schemeClr val="tx2"/>
          </a:solidFill>
          <a:latin typeface="+mj-lt"/>
          <a:ea typeface="+mj-ea"/>
          <a:cs typeface="+mj-cs"/>
          <a:sym typeface="MS PMincho" pitchFamily="18" charset="-128"/>
        </a:defRPr>
      </a:lvl1pPr>
      <a:lvl2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2pPr>
      <a:lvl3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3pPr>
      <a:lvl4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4pPr>
      <a:lvl5pPr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MS PMincho" pitchFamily="18" charset="-128"/>
        </a:defRPr>
      </a:lvl5pPr>
      <a:lvl6pPr marL="4572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6pPr>
      <a:lvl7pPr marL="9144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7pPr>
      <a:lvl8pPr marL="13716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8pPr>
      <a:lvl9pPr marL="1828800" algn="l" rtl="0" eaLnBrk="0" fontAlgn="base" hangingPunct="0">
        <a:spcBef>
          <a:spcPct val="0"/>
        </a:spcBef>
        <a:spcAft>
          <a:spcPct val="0"/>
        </a:spcAft>
        <a:defRPr sz="3000">
          <a:solidFill>
            <a:schemeClr val="tx2"/>
          </a:solidFill>
          <a:latin typeface="Calibri" pitchFamily="34" charset="0"/>
          <a:ea typeface="华文楷体" charset="0"/>
          <a:cs typeface="华文楷体" charset="0"/>
          <a:sym typeface="ＭＳ Ｐ明朝" charset="0"/>
        </a:defRPr>
      </a:lvl9pPr>
    </p:titleStyle>
    <p:bodyStyle>
      <a:lvl1pPr marL="273050" indent="-273050" algn="l" defTabSz="0" rtl="0" eaLnBrk="0" fontAlgn="base" hangingPunct="0">
        <a:spcBef>
          <a:spcPts val="600"/>
        </a:spcBef>
        <a:spcAft>
          <a:spcPct val="0"/>
        </a:spcAft>
        <a:buClr>
          <a:schemeClr val="accent1"/>
        </a:buClr>
        <a:buSzPct val="70000"/>
        <a:buFont typeface="Wingdings" pitchFamily="2" charset="2"/>
        <a:buChar char=""/>
        <a:defRPr sz="2400">
          <a:solidFill>
            <a:schemeClr val="tx1"/>
          </a:solidFill>
          <a:latin typeface="+mn-lt"/>
          <a:ea typeface="+mn-ea"/>
          <a:cs typeface="+mn-cs"/>
          <a:sym typeface="MS PMincho" pitchFamily="18" charset="-128"/>
        </a:defRPr>
      </a:lvl1pPr>
      <a:lvl2pPr marL="639763" indent="-271463" algn="l" defTabSz="0"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sym typeface="MS PMincho" pitchFamily="18" charset="-128"/>
        </a:defRPr>
      </a:lvl2pPr>
      <a:lvl3pPr marL="914400" indent="-182563" algn="l" defTabSz="0" rtl="0" eaLnBrk="0" fontAlgn="base" hangingPunct="0">
        <a:spcBef>
          <a:spcPct val="20000"/>
        </a:spcBef>
        <a:spcAft>
          <a:spcPct val="0"/>
        </a:spcAft>
        <a:buClr>
          <a:srgbClr val="C5A027"/>
        </a:buClr>
        <a:buSzPct val="60000"/>
        <a:buFont typeface="Wingdings" pitchFamily="2" charset="2"/>
        <a:buChar char=""/>
        <a:defRPr sz="2400">
          <a:solidFill>
            <a:schemeClr val="tx1"/>
          </a:solidFill>
          <a:latin typeface="+mn-lt"/>
          <a:ea typeface="+mn-ea"/>
          <a:sym typeface="MS PMincho" pitchFamily="18" charset="-128"/>
        </a:defRPr>
      </a:lvl3pPr>
      <a:lvl4pPr marL="1187450" indent="-182563" algn="l" defTabSz="0" rtl="0" eaLnBrk="0" fontAlgn="base" hangingPunct="0">
        <a:spcBef>
          <a:spcPct val="20000"/>
        </a:spcBef>
        <a:spcAft>
          <a:spcPct val="0"/>
        </a:spcAft>
        <a:buClr>
          <a:srgbClr val="EDD7AD"/>
        </a:buClr>
        <a:buSzPct val="60000"/>
        <a:buFont typeface="Wingdings" pitchFamily="2" charset="2"/>
        <a:buChar char=""/>
        <a:defRPr sz="2000">
          <a:solidFill>
            <a:schemeClr val="tx1"/>
          </a:solidFill>
          <a:latin typeface="+mn-lt"/>
          <a:ea typeface="+mn-ea"/>
          <a:sym typeface="MS PMincho" pitchFamily="18" charset="-128"/>
        </a:defRPr>
      </a:lvl4pPr>
      <a:lvl5pPr marL="14620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MS PMincho" pitchFamily="18" charset="-128"/>
        </a:defRPr>
      </a:lvl5pPr>
      <a:lvl6pPr marL="19192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6pPr>
      <a:lvl7pPr marL="23764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7pPr>
      <a:lvl8pPr marL="28336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8pPr>
      <a:lvl9pPr marL="3290888" indent="-182563" algn="l" defTabSz="0" rtl="0" eaLnBrk="0" fontAlgn="base" hangingPunct="0">
        <a:spcBef>
          <a:spcPct val="20000"/>
        </a:spcBef>
        <a:spcAft>
          <a:spcPct val="0"/>
        </a:spcAft>
        <a:buClr>
          <a:srgbClr val="F0B7AD"/>
        </a:buClr>
        <a:buSzPct val="68000"/>
        <a:buFont typeface="Wingdings 2" pitchFamily="18" charset="2"/>
        <a:buChar char=""/>
        <a:defRPr sz="1600">
          <a:solidFill>
            <a:schemeClr val="tx1"/>
          </a:solidFill>
          <a:latin typeface="+mn-lt"/>
          <a:ea typeface="+mn-ea"/>
          <a:sym typeface="ＭＳ Ｐ明朝"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4.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84.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9.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4.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2.xml"/><Relationship Id="rId1" Type="http://schemas.openxmlformats.org/officeDocument/2006/relationships/slideLayout" Target="../slideLayouts/slideLayout84.xml"/><Relationship Id="rId6" Type="http://schemas.openxmlformats.org/officeDocument/2006/relationships/image" Target="../media/image53.png"/><Relationship Id="rId5" Type="http://schemas.openxmlformats.org/officeDocument/2006/relationships/image" Target="../media/image52.wmf"/><Relationship Id="rId4" Type="http://schemas.openxmlformats.org/officeDocument/2006/relationships/image" Target="../media/image51.wmf"/></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4.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84.xml"/><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84.xml"/><Relationship Id="rId5" Type="http://schemas.openxmlformats.org/officeDocument/2006/relationships/image" Target="../media/image62.png"/><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gif"/><Relationship Id="rId1" Type="http://schemas.openxmlformats.org/officeDocument/2006/relationships/slideLayout" Target="../slideLayouts/slideLayout84.xml"/><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4.xml"/></Relationships>
</file>

<file path=ppt/slides/_rels/slide30.x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77.gif"/><Relationship Id="rId2" Type="http://schemas.openxmlformats.org/officeDocument/2006/relationships/image" Target="../media/image72.gif"/><Relationship Id="rId1" Type="http://schemas.openxmlformats.org/officeDocument/2006/relationships/slideLayout" Target="../slideLayouts/slideLayout84.xml"/><Relationship Id="rId6" Type="http://schemas.openxmlformats.org/officeDocument/2006/relationships/image" Target="../media/image76.gif"/><Relationship Id="rId5" Type="http://schemas.openxmlformats.org/officeDocument/2006/relationships/image" Target="../media/image75.png"/><Relationship Id="rId4" Type="http://schemas.openxmlformats.org/officeDocument/2006/relationships/image" Target="../media/image74.gif"/></Relationships>
</file>

<file path=ppt/slides/_rels/slide31.xml.rels><?xml version="1.0" encoding="UTF-8" standalone="yes"?>
<Relationships xmlns="http://schemas.openxmlformats.org/package/2006/relationships"><Relationship Id="rId3" Type="http://schemas.openxmlformats.org/officeDocument/2006/relationships/image" Target="../media/image79.wmf"/><Relationship Id="rId7" Type="http://schemas.openxmlformats.org/officeDocument/2006/relationships/image" Target="../media/image83.png"/><Relationship Id="rId2" Type="http://schemas.openxmlformats.org/officeDocument/2006/relationships/image" Target="../media/image78.wmf"/><Relationship Id="rId1" Type="http://schemas.openxmlformats.org/officeDocument/2006/relationships/slideLayout" Target="../slideLayouts/slideLayout84.xml"/><Relationship Id="rId6" Type="http://schemas.openxmlformats.org/officeDocument/2006/relationships/image" Target="../media/image82.wmf"/><Relationship Id="rId5" Type="http://schemas.openxmlformats.org/officeDocument/2006/relationships/image" Target="../media/image81.png"/><Relationship Id="rId4" Type="http://schemas.openxmlformats.org/officeDocument/2006/relationships/image" Target="../media/image80.wmf"/></Relationships>
</file>

<file path=ppt/slides/_rels/slide32.xml.rels><?xml version="1.0" encoding="UTF-8" standalone="yes"?>
<Relationships xmlns="http://schemas.openxmlformats.org/package/2006/relationships"><Relationship Id="rId3" Type="http://schemas.openxmlformats.org/officeDocument/2006/relationships/image" Target="../media/image85.gif"/><Relationship Id="rId7" Type="http://schemas.openxmlformats.org/officeDocument/2006/relationships/image" Target="../media/image89.png"/><Relationship Id="rId2" Type="http://schemas.openxmlformats.org/officeDocument/2006/relationships/image" Target="../media/image84.gif"/><Relationship Id="rId1" Type="http://schemas.openxmlformats.org/officeDocument/2006/relationships/slideLayout" Target="../slideLayouts/slideLayout84.xml"/><Relationship Id="rId6" Type="http://schemas.openxmlformats.org/officeDocument/2006/relationships/image" Target="../media/image88.jpeg"/><Relationship Id="rId5" Type="http://schemas.openxmlformats.org/officeDocument/2006/relationships/image" Target="../media/image87.png"/><Relationship Id="rId4" Type="http://schemas.openxmlformats.org/officeDocument/2006/relationships/image" Target="../media/image86.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90.gif"/><Relationship Id="rId1" Type="http://schemas.openxmlformats.org/officeDocument/2006/relationships/slideLayout" Target="../slideLayouts/slideLayout84.xml"/><Relationship Id="rId4" Type="http://schemas.openxmlformats.org/officeDocument/2006/relationships/image" Target="../media/image91.jpeg"/></Relationships>
</file>

<file path=ppt/slides/_rels/slide3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84.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35.x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46.gif"/><Relationship Id="rId1" Type="http://schemas.openxmlformats.org/officeDocument/2006/relationships/slideLayout" Target="../slideLayouts/slideLayout84.xml"/></Relationships>
</file>

<file path=ppt/slides/_rels/slide36.xml.rels><?xml version="1.0" encoding="UTF-8" standalone="yes"?>
<Relationships xmlns="http://schemas.openxmlformats.org/package/2006/relationships"><Relationship Id="rId3" Type="http://schemas.openxmlformats.org/officeDocument/2006/relationships/image" Target="../media/image99.gif"/><Relationship Id="rId2" Type="http://schemas.openxmlformats.org/officeDocument/2006/relationships/image" Target="../media/image98.gif"/><Relationship Id="rId1" Type="http://schemas.openxmlformats.org/officeDocument/2006/relationships/slideLayout" Target="../slideLayouts/slideLayout84.xml"/><Relationship Id="rId5" Type="http://schemas.openxmlformats.org/officeDocument/2006/relationships/image" Target="../media/image101.png"/><Relationship Id="rId4" Type="http://schemas.openxmlformats.org/officeDocument/2006/relationships/image" Target="../media/image100.png"/></Relationships>
</file>

<file path=ppt/slides/_rels/slide37.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gif"/><Relationship Id="rId1" Type="http://schemas.openxmlformats.org/officeDocument/2006/relationships/slideLayout" Target="../slideLayouts/slideLayout84.xml"/><Relationship Id="rId5" Type="http://schemas.openxmlformats.org/officeDocument/2006/relationships/image" Target="../media/image105.wmf"/><Relationship Id="rId4" Type="http://schemas.openxmlformats.org/officeDocument/2006/relationships/image" Target="../media/image104.gif"/></Relationships>
</file>

<file path=ppt/slides/_rels/slide38.xml.rels><?xml version="1.0" encoding="UTF-8" standalone="yes"?>
<Relationships xmlns="http://schemas.openxmlformats.org/package/2006/relationships"><Relationship Id="rId3" Type="http://schemas.openxmlformats.org/officeDocument/2006/relationships/image" Target="../media/image98.gif"/><Relationship Id="rId2" Type="http://schemas.openxmlformats.org/officeDocument/2006/relationships/image" Target="../media/image106.jpeg"/><Relationship Id="rId1" Type="http://schemas.openxmlformats.org/officeDocument/2006/relationships/slideLayout" Target="../slideLayouts/slideLayout84.xml"/><Relationship Id="rId5" Type="http://schemas.openxmlformats.org/officeDocument/2006/relationships/image" Target="../media/image108.png"/><Relationship Id="rId4" Type="http://schemas.openxmlformats.org/officeDocument/2006/relationships/image" Target="../media/image107.jpeg"/></Relationships>
</file>

<file path=ppt/slides/_rels/slide39.x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image" Target="../media/image102.gif"/><Relationship Id="rId7" Type="http://schemas.openxmlformats.org/officeDocument/2006/relationships/image" Target="../media/image111.wmf"/><Relationship Id="rId2" Type="http://schemas.openxmlformats.org/officeDocument/2006/relationships/image" Target="../media/image109.jpeg"/><Relationship Id="rId1" Type="http://schemas.openxmlformats.org/officeDocument/2006/relationships/slideLayout" Target="../slideLayouts/slideLayout84.xml"/><Relationship Id="rId6" Type="http://schemas.openxmlformats.org/officeDocument/2006/relationships/image" Target="../media/image82.wmf"/><Relationship Id="rId5" Type="http://schemas.openxmlformats.org/officeDocument/2006/relationships/image" Target="../media/image110.wmf"/><Relationship Id="rId10" Type="http://schemas.openxmlformats.org/officeDocument/2006/relationships/image" Target="../media/image114.png"/><Relationship Id="rId4" Type="http://schemas.openxmlformats.org/officeDocument/2006/relationships/image" Target="../media/image104.gif"/><Relationship Id="rId9" Type="http://schemas.openxmlformats.org/officeDocument/2006/relationships/image" Target="../media/image113.wmf"/></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image" Target="../media/image102.gif"/><Relationship Id="rId7" Type="http://schemas.openxmlformats.org/officeDocument/2006/relationships/image" Target="../media/image111.wmf"/><Relationship Id="rId12" Type="http://schemas.openxmlformats.org/officeDocument/2006/relationships/image" Target="../media/image116.png"/><Relationship Id="rId2" Type="http://schemas.openxmlformats.org/officeDocument/2006/relationships/image" Target="../media/image109.jpeg"/><Relationship Id="rId1" Type="http://schemas.openxmlformats.org/officeDocument/2006/relationships/slideLayout" Target="../slideLayouts/slideLayout84.xml"/><Relationship Id="rId6" Type="http://schemas.openxmlformats.org/officeDocument/2006/relationships/image" Target="../media/image82.wmf"/><Relationship Id="rId11" Type="http://schemas.openxmlformats.org/officeDocument/2006/relationships/image" Target="../media/image98.gif"/><Relationship Id="rId5" Type="http://schemas.openxmlformats.org/officeDocument/2006/relationships/image" Target="../media/image110.wmf"/><Relationship Id="rId10" Type="http://schemas.openxmlformats.org/officeDocument/2006/relationships/image" Target="../media/image115.png"/><Relationship Id="rId4" Type="http://schemas.openxmlformats.org/officeDocument/2006/relationships/image" Target="../media/image104.gif"/><Relationship Id="rId9" Type="http://schemas.openxmlformats.org/officeDocument/2006/relationships/image" Target="../media/image113.wmf"/></Relationships>
</file>

<file path=ppt/slides/_rels/slide41.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wmf"/><Relationship Id="rId7" Type="http://schemas.openxmlformats.org/officeDocument/2006/relationships/image" Target="../media/image122.png"/><Relationship Id="rId2" Type="http://schemas.openxmlformats.org/officeDocument/2006/relationships/image" Target="../media/image117.wmf"/><Relationship Id="rId1" Type="http://schemas.openxmlformats.org/officeDocument/2006/relationships/slideLayout" Target="../slideLayouts/slideLayout84.xml"/><Relationship Id="rId6" Type="http://schemas.openxmlformats.org/officeDocument/2006/relationships/image" Target="../media/image121.wmf"/><Relationship Id="rId5" Type="http://schemas.openxmlformats.org/officeDocument/2006/relationships/image" Target="../media/image120.wmf"/><Relationship Id="rId4" Type="http://schemas.openxmlformats.org/officeDocument/2006/relationships/image" Target="../media/image119.wmf"/><Relationship Id="rId9" Type="http://schemas.openxmlformats.org/officeDocument/2006/relationships/image" Target="../media/image124.png"/></Relationships>
</file>

<file path=ppt/slides/_rels/slide42.xml.rels><?xml version="1.0" encoding="UTF-8" standalone="yes"?>
<Relationships xmlns="http://schemas.openxmlformats.org/package/2006/relationships"><Relationship Id="rId3" Type="http://schemas.openxmlformats.org/officeDocument/2006/relationships/image" Target="../media/image98.gif"/><Relationship Id="rId2" Type="http://schemas.openxmlformats.org/officeDocument/2006/relationships/image" Target="../media/image125.png"/><Relationship Id="rId1" Type="http://schemas.openxmlformats.org/officeDocument/2006/relationships/slideLayout" Target="../slideLayouts/slideLayout84.xml"/><Relationship Id="rId5" Type="http://schemas.openxmlformats.org/officeDocument/2006/relationships/image" Target="../media/image127.png"/><Relationship Id="rId4" Type="http://schemas.openxmlformats.org/officeDocument/2006/relationships/image" Target="../media/image126.png"/></Relationships>
</file>

<file path=ppt/slides/_rels/slide43.x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05.wmf"/><Relationship Id="rId1" Type="http://schemas.openxmlformats.org/officeDocument/2006/relationships/slideLayout" Target="../slideLayouts/slideLayout84.xml"/><Relationship Id="rId4" Type="http://schemas.openxmlformats.org/officeDocument/2006/relationships/image" Target="../media/image129.wmf"/></Relationships>
</file>

<file path=ppt/slides/_rels/slide4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gif"/><Relationship Id="rId1" Type="http://schemas.openxmlformats.org/officeDocument/2006/relationships/slideLayout" Target="../slideLayouts/slideLayout84.xml"/></Relationships>
</file>

<file path=ppt/slides/_rels/slide45.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84.xml"/></Relationships>
</file>

<file path=ppt/slides/_rels/slide46.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8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ttangolo 12"/>
          <p:cNvSpPr>
            <a:spLocks noChangeArrowheads="1"/>
          </p:cNvSpPr>
          <p:nvPr/>
        </p:nvSpPr>
        <p:spPr bwMode="auto">
          <a:xfrm>
            <a:off x="381000" y="0"/>
            <a:ext cx="609600" cy="6858000"/>
          </a:xfrm>
          <a:prstGeom prst="rect">
            <a:avLst/>
          </a:prstGeom>
          <a:solidFill>
            <a:srgbClr val="EDD7AB">
              <a:alpha val="54117"/>
            </a:srgbClr>
          </a:solidFill>
          <a:ln w="9525">
            <a:noFill/>
            <a:miter lim="800000"/>
            <a:headEnd/>
            <a:tailEnd/>
          </a:ln>
        </p:spPr>
        <p:txBody>
          <a:bodyPr anchor="ctr"/>
          <a:lstStyle/>
          <a:p>
            <a:endParaRPr lang="it-IT" altLang="en-US" dirty="0">
              <a:solidFill>
                <a:srgbClr val="FFFFFF"/>
              </a:solidFill>
              <a:latin typeface="Calibri" pitchFamily="34" charset="0"/>
              <a:sym typeface="Century Schoolbook" pitchFamily="18" charset="0"/>
            </a:endParaRPr>
          </a:p>
        </p:txBody>
      </p:sp>
      <p:sp>
        <p:nvSpPr>
          <p:cNvPr id="149507" name="Rettangolo 14"/>
          <p:cNvSpPr>
            <a:spLocks noChangeArrowheads="1"/>
          </p:cNvSpPr>
          <p:nvPr/>
        </p:nvSpPr>
        <p:spPr bwMode="auto">
          <a:xfrm>
            <a:off x="276225" y="0"/>
            <a:ext cx="104775" cy="6858000"/>
          </a:xfrm>
          <a:prstGeom prst="rect">
            <a:avLst/>
          </a:prstGeom>
          <a:solidFill>
            <a:srgbClr val="F3E5CC">
              <a:alpha val="36078"/>
            </a:srgbClr>
          </a:solidFill>
          <a:ln w="9525">
            <a:noFill/>
            <a:miter lim="800000"/>
            <a:headEnd/>
            <a:tailEnd/>
          </a:ln>
        </p:spPr>
        <p:txBody>
          <a:bodyPr anchor="ctr"/>
          <a:lstStyle/>
          <a:p>
            <a:endParaRPr lang="it-IT" altLang="en-US" dirty="0">
              <a:solidFill>
                <a:srgbClr val="FFFFFF"/>
              </a:solidFill>
              <a:latin typeface="Calibri" pitchFamily="34" charset="0"/>
              <a:sym typeface="Century Schoolbook" pitchFamily="18" charset="0"/>
            </a:endParaRPr>
          </a:p>
        </p:txBody>
      </p:sp>
      <p:sp>
        <p:nvSpPr>
          <p:cNvPr id="149508" name="Rettangolo 16"/>
          <p:cNvSpPr>
            <a:spLocks noChangeArrowheads="1"/>
          </p:cNvSpPr>
          <p:nvPr/>
        </p:nvSpPr>
        <p:spPr bwMode="auto">
          <a:xfrm>
            <a:off x="990600" y="0"/>
            <a:ext cx="182563" cy="6858000"/>
          </a:xfrm>
          <a:prstGeom prst="rect">
            <a:avLst/>
          </a:prstGeom>
          <a:solidFill>
            <a:srgbClr val="F3E5CC">
              <a:alpha val="69019"/>
            </a:srgbClr>
          </a:solidFill>
          <a:ln w="9525">
            <a:noFill/>
            <a:miter lim="800000"/>
            <a:headEnd/>
            <a:tailEnd/>
          </a:ln>
        </p:spPr>
        <p:txBody>
          <a:bodyPr anchor="ctr"/>
          <a:lstStyle/>
          <a:p>
            <a:endParaRPr lang="it-IT" altLang="en-US" dirty="0">
              <a:solidFill>
                <a:srgbClr val="FFFFFF"/>
              </a:solidFill>
              <a:latin typeface="Calibri" pitchFamily="34" charset="0"/>
              <a:sym typeface="Century Schoolbook" pitchFamily="18" charset="0"/>
            </a:endParaRPr>
          </a:p>
        </p:txBody>
      </p:sp>
      <p:sp>
        <p:nvSpPr>
          <p:cNvPr id="149509" name="Rettangolo 17"/>
          <p:cNvSpPr>
            <a:spLocks noChangeArrowheads="1"/>
          </p:cNvSpPr>
          <p:nvPr/>
        </p:nvSpPr>
        <p:spPr bwMode="auto">
          <a:xfrm>
            <a:off x="1141413" y="0"/>
            <a:ext cx="230187" cy="6858000"/>
          </a:xfrm>
          <a:prstGeom prst="rect">
            <a:avLst/>
          </a:prstGeom>
          <a:solidFill>
            <a:srgbClr val="F9F3E7">
              <a:alpha val="70195"/>
            </a:srgbClr>
          </a:solidFill>
          <a:ln w="9525">
            <a:noFill/>
            <a:miter lim="800000"/>
            <a:headEnd/>
            <a:tailEnd/>
          </a:ln>
        </p:spPr>
        <p:txBody>
          <a:bodyPr anchor="ctr"/>
          <a:lstStyle/>
          <a:p>
            <a:endParaRPr lang="it-IT" altLang="en-US" dirty="0">
              <a:solidFill>
                <a:srgbClr val="FFFFFF"/>
              </a:solidFill>
              <a:latin typeface="Calibri" pitchFamily="34" charset="0"/>
              <a:sym typeface="Century Schoolbook" pitchFamily="18" charset="0"/>
            </a:endParaRPr>
          </a:p>
        </p:txBody>
      </p:sp>
      <p:sp>
        <p:nvSpPr>
          <p:cNvPr id="149510" name="Connettore 1 18"/>
          <p:cNvSpPr>
            <a:spLocks noChangeShapeType="1"/>
          </p:cNvSpPr>
          <p:nvPr/>
        </p:nvSpPr>
        <p:spPr bwMode="auto">
          <a:xfrm>
            <a:off x="106363" y="0"/>
            <a:ext cx="1587" cy="6858000"/>
          </a:xfrm>
          <a:prstGeom prst="line">
            <a:avLst/>
          </a:prstGeom>
          <a:noFill/>
          <a:ln w="57150">
            <a:solidFill>
              <a:srgbClr val="EDD7AB">
                <a:alpha val="61176"/>
              </a:srgbClr>
            </a:solidFill>
            <a:round/>
            <a:headEnd/>
            <a:tailEnd/>
          </a:ln>
        </p:spPr>
        <p:txBody>
          <a:bodyPr/>
          <a:lstStyle/>
          <a:p>
            <a:endParaRPr lang="it-IT" dirty="0"/>
          </a:p>
        </p:txBody>
      </p:sp>
      <p:sp>
        <p:nvSpPr>
          <p:cNvPr id="149511" name="Connettore 1 19"/>
          <p:cNvSpPr>
            <a:spLocks noChangeShapeType="1"/>
          </p:cNvSpPr>
          <p:nvPr/>
        </p:nvSpPr>
        <p:spPr bwMode="auto">
          <a:xfrm>
            <a:off x="914400" y="0"/>
            <a:ext cx="0" cy="6858000"/>
          </a:xfrm>
          <a:prstGeom prst="line">
            <a:avLst/>
          </a:prstGeom>
          <a:noFill/>
          <a:ln w="57150">
            <a:solidFill>
              <a:srgbClr val="F9F3E7">
                <a:alpha val="74901"/>
              </a:srgbClr>
            </a:solidFill>
            <a:round/>
            <a:headEnd/>
            <a:tailEnd/>
          </a:ln>
        </p:spPr>
        <p:txBody>
          <a:bodyPr/>
          <a:lstStyle/>
          <a:p>
            <a:endParaRPr lang="it-IT" dirty="0"/>
          </a:p>
        </p:txBody>
      </p:sp>
      <p:sp>
        <p:nvSpPr>
          <p:cNvPr id="149512" name="Connettore 1 20"/>
          <p:cNvSpPr>
            <a:spLocks noChangeShapeType="1"/>
          </p:cNvSpPr>
          <p:nvPr/>
        </p:nvSpPr>
        <p:spPr bwMode="auto">
          <a:xfrm>
            <a:off x="854075" y="0"/>
            <a:ext cx="0" cy="6858000"/>
          </a:xfrm>
          <a:prstGeom prst="line">
            <a:avLst/>
          </a:prstGeom>
          <a:noFill/>
          <a:ln w="57150">
            <a:solidFill>
              <a:srgbClr val="EDD7AB"/>
            </a:solidFill>
            <a:round/>
            <a:headEnd/>
            <a:tailEnd/>
          </a:ln>
        </p:spPr>
        <p:txBody>
          <a:bodyPr/>
          <a:lstStyle/>
          <a:p>
            <a:endParaRPr lang="it-IT" dirty="0"/>
          </a:p>
        </p:txBody>
      </p:sp>
      <p:sp>
        <p:nvSpPr>
          <p:cNvPr id="149513" name="Connettore 1 23"/>
          <p:cNvSpPr>
            <a:spLocks noChangeShapeType="1"/>
          </p:cNvSpPr>
          <p:nvPr/>
        </p:nvSpPr>
        <p:spPr bwMode="auto">
          <a:xfrm>
            <a:off x="1727200" y="0"/>
            <a:ext cx="0" cy="6858000"/>
          </a:xfrm>
          <a:prstGeom prst="line">
            <a:avLst/>
          </a:prstGeom>
          <a:noFill/>
          <a:ln w="28575">
            <a:solidFill>
              <a:srgbClr val="EDD7AB">
                <a:alpha val="70195"/>
              </a:srgbClr>
            </a:solidFill>
            <a:round/>
            <a:headEnd/>
            <a:tailEnd/>
          </a:ln>
        </p:spPr>
        <p:txBody>
          <a:bodyPr/>
          <a:lstStyle/>
          <a:p>
            <a:endParaRPr lang="it-IT" dirty="0"/>
          </a:p>
        </p:txBody>
      </p:sp>
      <p:sp>
        <p:nvSpPr>
          <p:cNvPr id="149514" name="Connettore 1 24"/>
          <p:cNvSpPr>
            <a:spLocks noChangeShapeType="1"/>
          </p:cNvSpPr>
          <p:nvPr/>
        </p:nvSpPr>
        <p:spPr bwMode="auto">
          <a:xfrm>
            <a:off x="1066800" y="0"/>
            <a:ext cx="0" cy="6858000"/>
          </a:xfrm>
          <a:prstGeom prst="line">
            <a:avLst/>
          </a:prstGeom>
          <a:noFill/>
          <a:ln w="9525">
            <a:solidFill>
              <a:srgbClr val="EDD7AB"/>
            </a:solidFill>
            <a:round/>
            <a:headEnd/>
            <a:tailEnd/>
          </a:ln>
        </p:spPr>
        <p:txBody>
          <a:bodyPr/>
          <a:lstStyle/>
          <a:p>
            <a:endParaRPr lang="it-IT" dirty="0"/>
          </a:p>
        </p:txBody>
      </p:sp>
      <p:sp>
        <p:nvSpPr>
          <p:cNvPr id="149515" name="Connettore 1 25"/>
          <p:cNvSpPr>
            <a:spLocks noChangeShapeType="1"/>
          </p:cNvSpPr>
          <p:nvPr/>
        </p:nvSpPr>
        <p:spPr bwMode="auto">
          <a:xfrm>
            <a:off x="9113838" y="0"/>
            <a:ext cx="1587" cy="6858000"/>
          </a:xfrm>
          <a:prstGeom prst="line">
            <a:avLst/>
          </a:prstGeom>
          <a:noFill/>
          <a:ln w="57150" cmpd="thickThin">
            <a:solidFill>
              <a:srgbClr val="EDD7AB"/>
            </a:solidFill>
            <a:round/>
            <a:headEnd/>
            <a:tailEnd/>
          </a:ln>
        </p:spPr>
        <p:txBody>
          <a:bodyPr/>
          <a:lstStyle/>
          <a:p>
            <a:endParaRPr lang="it-IT" dirty="0"/>
          </a:p>
        </p:txBody>
      </p:sp>
      <p:sp>
        <p:nvSpPr>
          <p:cNvPr id="149516" name="Rettangolo 26"/>
          <p:cNvSpPr>
            <a:spLocks noChangeArrowheads="1"/>
          </p:cNvSpPr>
          <p:nvPr/>
        </p:nvSpPr>
        <p:spPr bwMode="auto">
          <a:xfrm>
            <a:off x="1219200" y="0"/>
            <a:ext cx="76200" cy="6858000"/>
          </a:xfrm>
          <a:prstGeom prst="rect">
            <a:avLst/>
          </a:prstGeom>
          <a:solidFill>
            <a:srgbClr val="EDD7AB">
              <a:alpha val="50195"/>
            </a:srgbClr>
          </a:solidFill>
          <a:ln w="9525">
            <a:noFill/>
            <a:miter lim="800000"/>
            <a:headEnd/>
            <a:tailEnd/>
          </a:ln>
        </p:spPr>
        <p:txBody>
          <a:bodyPr anchor="ctr"/>
          <a:lstStyle/>
          <a:p>
            <a:endParaRPr lang="it-IT" altLang="en-US" dirty="0">
              <a:solidFill>
                <a:srgbClr val="FFFFFF"/>
              </a:solidFill>
              <a:latin typeface="Calibri" pitchFamily="34" charset="0"/>
              <a:sym typeface="Century Schoolbook" pitchFamily="18" charset="0"/>
            </a:endParaRPr>
          </a:p>
        </p:txBody>
      </p:sp>
      <p:sp>
        <p:nvSpPr>
          <p:cNvPr id="149517" name="Ovale 27"/>
          <p:cNvSpPr>
            <a:spLocks noChangeArrowheads="1"/>
          </p:cNvSpPr>
          <p:nvPr/>
        </p:nvSpPr>
        <p:spPr bwMode="auto">
          <a:xfrm>
            <a:off x="609600" y="3429000"/>
            <a:ext cx="1295400" cy="1295400"/>
          </a:xfrm>
          <a:prstGeom prst="ellipse">
            <a:avLst/>
          </a:prstGeom>
          <a:solidFill>
            <a:schemeClr val="accent1"/>
          </a:solidFill>
          <a:ln w="9525">
            <a:noFill/>
            <a:round/>
            <a:headEnd/>
            <a:tailEnd/>
          </a:ln>
        </p:spPr>
        <p:txBody>
          <a:bodyPr anchor="ctr"/>
          <a:lstStyle/>
          <a:p>
            <a:endParaRPr lang="it-IT" altLang="en-US" dirty="0">
              <a:solidFill>
                <a:srgbClr val="FFFFFF"/>
              </a:solidFill>
              <a:latin typeface="Calibri" pitchFamily="34" charset="0"/>
              <a:sym typeface="Century Schoolbook" pitchFamily="18" charset="0"/>
            </a:endParaRPr>
          </a:p>
        </p:txBody>
      </p:sp>
      <p:sp>
        <p:nvSpPr>
          <p:cNvPr id="149518" name="Ovale 28"/>
          <p:cNvSpPr>
            <a:spLocks noChangeArrowheads="1"/>
          </p:cNvSpPr>
          <p:nvPr/>
        </p:nvSpPr>
        <p:spPr bwMode="auto">
          <a:xfrm>
            <a:off x="1309688" y="4867275"/>
            <a:ext cx="641350" cy="641350"/>
          </a:xfrm>
          <a:prstGeom prst="ellipse">
            <a:avLst/>
          </a:prstGeom>
          <a:solidFill>
            <a:schemeClr val="accent1"/>
          </a:solidFill>
          <a:ln w="9525">
            <a:noFill/>
            <a:round/>
            <a:headEnd/>
            <a:tailEnd/>
          </a:ln>
        </p:spPr>
        <p:txBody>
          <a:bodyPr anchor="ctr"/>
          <a:lstStyle/>
          <a:p>
            <a:endParaRPr lang="it-IT" altLang="en-US" dirty="0">
              <a:solidFill>
                <a:srgbClr val="FFFFFF"/>
              </a:solidFill>
              <a:latin typeface="Calibri" pitchFamily="34" charset="0"/>
              <a:sym typeface="Century Schoolbook" pitchFamily="18" charset="0"/>
            </a:endParaRPr>
          </a:p>
        </p:txBody>
      </p:sp>
      <p:sp>
        <p:nvSpPr>
          <p:cNvPr id="149519" name="Ovale 29"/>
          <p:cNvSpPr>
            <a:spLocks noChangeArrowheads="1"/>
          </p:cNvSpPr>
          <p:nvPr/>
        </p:nvSpPr>
        <p:spPr bwMode="auto">
          <a:xfrm>
            <a:off x="1090613" y="5500688"/>
            <a:ext cx="138112" cy="136525"/>
          </a:xfrm>
          <a:prstGeom prst="ellipse">
            <a:avLst/>
          </a:prstGeom>
          <a:solidFill>
            <a:schemeClr val="accent1"/>
          </a:solidFill>
          <a:ln w="9525">
            <a:noFill/>
            <a:round/>
            <a:headEnd/>
            <a:tailEnd/>
          </a:ln>
        </p:spPr>
        <p:txBody>
          <a:bodyPr anchor="ctr"/>
          <a:lstStyle/>
          <a:p>
            <a:endParaRPr lang="it-IT" altLang="en-US" dirty="0">
              <a:solidFill>
                <a:srgbClr val="FFFFFF"/>
              </a:solidFill>
              <a:latin typeface="Calibri" pitchFamily="34" charset="0"/>
              <a:sym typeface="Century Schoolbook" pitchFamily="18" charset="0"/>
            </a:endParaRPr>
          </a:p>
        </p:txBody>
      </p:sp>
      <p:sp>
        <p:nvSpPr>
          <p:cNvPr id="149520" name="Ovale 30"/>
          <p:cNvSpPr>
            <a:spLocks noChangeArrowheads="1"/>
          </p:cNvSpPr>
          <p:nvPr/>
        </p:nvSpPr>
        <p:spPr bwMode="auto">
          <a:xfrm>
            <a:off x="1663700" y="5788025"/>
            <a:ext cx="274638" cy="274638"/>
          </a:xfrm>
          <a:prstGeom prst="ellipse">
            <a:avLst/>
          </a:prstGeom>
          <a:solidFill>
            <a:schemeClr val="accent1"/>
          </a:solidFill>
          <a:ln w="9525">
            <a:noFill/>
            <a:round/>
            <a:headEnd/>
            <a:tailEnd/>
          </a:ln>
        </p:spPr>
        <p:txBody>
          <a:bodyPr anchor="ctr"/>
          <a:lstStyle/>
          <a:p>
            <a:endParaRPr lang="it-IT" altLang="en-US" dirty="0">
              <a:solidFill>
                <a:srgbClr val="FFFFFF"/>
              </a:solidFill>
              <a:latin typeface="Calibri" pitchFamily="34" charset="0"/>
              <a:sym typeface="Century Schoolbook" pitchFamily="18" charset="0"/>
            </a:endParaRPr>
          </a:p>
        </p:txBody>
      </p:sp>
      <p:sp>
        <p:nvSpPr>
          <p:cNvPr id="149521" name="Ovale 31"/>
          <p:cNvSpPr>
            <a:spLocks noChangeArrowheads="1"/>
          </p:cNvSpPr>
          <p:nvPr/>
        </p:nvSpPr>
        <p:spPr bwMode="auto">
          <a:xfrm>
            <a:off x="1905000" y="4495800"/>
            <a:ext cx="365125" cy="365125"/>
          </a:xfrm>
          <a:prstGeom prst="ellipse">
            <a:avLst/>
          </a:prstGeom>
          <a:solidFill>
            <a:schemeClr val="accent1"/>
          </a:solidFill>
          <a:ln w="9525">
            <a:noFill/>
            <a:round/>
            <a:headEnd/>
            <a:tailEnd/>
          </a:ln>
        </p:spPr>
        <p:txBody>
          <a:bodyPr anchor="ctr"/>
          <a:lstStyle/>
          <a:p>
            <a:endParaRPr lang="it-IT" altLang="en-US" dirty="0">
              <a:solidFill>
                <a:srgbClr val="FFFFFF"/>
              </a:solidFill>
              <a:latin typeface="Calibri" pitchFamily="34" charset="0"/>
              <a:sym typeface="Century Schoolbook" pitchFamily="18" charset="0"/>
            </a:endParaRPr>
          </a:p>
        </p:txBody>
      </p:sp>
      <p:sp>
        <p:nvSpPr>
          <p:cNvPr id="149522" name="Titolo 1"/>
          <p:cNvSpPr>
            <a:spLocks noGrp="1" noChangeArrowheads="1"/>
          </p:cNvSpPr>
          <p:nvPr>
            <p:ph type="ctrTitle" idx="4294967295"/>
          </p:nvPr>
        </p:nvSpPr>
        <p:spPr>
          <a:xfrm>
            <a:off x="2286000" y="3124200"/>
            <a:ext cx="6172200" cy="1893888"/>
          </a:xfrm>
        </p:spPr>
        <p:txBody>
          <a:bodyPr/>
          <a:lstStyle/>
          <a:p>
            <a:pPr algn="ctr"/>
            <a:r>
              <a:rPr lang="it-IT" altLang="it-IT" b="1" dirty="0" smtClean="0"/>
              <a:t> EUI Comprehensive Emergency Plan</a:t>
            </a:r>
            <a:br>
              <a:rPr lang="it-IT" altLang="it-IT" b="1" dirty="0" smtClean="0"/>
            </a:br>
            <a:endParaRPr lang="it-IT" altLang="it-IT" dirty="0" smtClean="0"/>
          </a:p>
        </p:txBody>
      </p:sp>
      <p:sp>
        <p:nvSpPr>
          <p:cNvPr id="149523" name="Text Box 20"/>
          <p:cNvSpPr txBox="1">
            <a:spLocks noChangeArrowheads="1"/>
          </p:cNvSpPr>
          <p:nvPr/>
        </p:nvSpPr>
        <p:spPr bwMode="auto">
          <a:xfrm>
            <a:off x="0" y="187325"/>
            <a:ext cx="7816850" cy="369888"/>
          </a:xfrm>
          <a:prstGeom prst="rect">
            <a:avLst/>
          </a:prstGeom>
          <a:noFill/>
          <a:ln w="9525">
            <a:noFill/>
            <a:miter lim="800000"/>
            <a:headEnd/>
            <a:tailEnd/>
          </a:ln>
        </p:spPr>
        <p:txBody>
          <a:bodyPr wrap="none">
            <a:spAutoFit/>
          </a:bodyPr>
          <a:lstStyle/>
          <a:p>
            <a:r>
              <a:rPr lang="it-IT" altLang="en-US" b="1" dirty="0">
                <a:solidFill>
                  <a:schemeClr val="accent1"/>
                </a:solidFill>
                <a:latin typeface="Calibri" pitchFamily="34" charset="0"/>
                <a:sym typeface="MS PMincho" pitchFamily="18" charset="-128"/>
              </a:rPr>
              <a:t>CFA </a:t>
            </a:r>
            <a:r>
              <a:rPr lang="it-IT" altLang="en-US" b="1" dirty="0" err="1">
                <a:solidFill>
                  <a:schemeClr val="accent1"/>
                </a:solidFill>
                <a:latin typeface="Calibri" pitchFamily="34" charset="0"/>
                <a:sym typeface="MS PMincho" pitchFamily="18" charset="-128"/>
              </a:rPr>
              <a:t>AiFOS</a:t>
            </a:r>
            <a:r>
              <a:rPr lang="it-IT" altLang="en-US" b="1" dirty="0">
                <a:solidFill>
                  <a:schemeClr val="accent1"/>
                </a:solidFill>
                <a:latin typeface="Calibri" pitchFamily="34" charset="0"/>
                <a:sym typeface="MS PMincho" pitchFamily="18" charset="-128"/>
              </a:rPr>
              <a:t> -  </a:t>
            </a:r>
            <a:r>
              <a:rPr lang="it-IT" altLang="en-US" b="1" dirty="0" err="1">
                <a:solidFill>
                  <a:schemeClr val="accent1"/>
                </a:solidFill>
                <a:latin typeface="Calibri" pitchFamily="34" charset="0"/>
                <a:sym typeface="MS PMincho" pitchFamily="18" charset="-128"/>
              </a:rPr>
              <a:t>Sicuring</a:t>
            </a:r>
            <a:r>
              <a:rPr lang="it-IT" altLang="en-US" b="1" dirty="0">
                <a:solidFill>
                  <a:schemeClr val="accent1"/>
                </a:solidFill>
                <a:latin typeface="Calibri" pitchFamily="34" charset="0"/>
                <a:sym typeface="MS PMincho" pitchFamily="18" charset="-128"/>
              </a:rPr>
              <a:t> s.r.l. - Firenze - Certificati con RINA </a:t>
            </a:r>
            <a:r>
              <a:rPr lang="it-IT" altLang="en-US" b="1" dirty="0" err="1">
                <a:solidFill>
                  <a:schemeClr val="accent1"/>
                </a:solidFill>
                <a:latin typeface="Calibri" pitchFamily="34" charset="0"/>
                <a:sym typeface="MS PMincho" pitchFamily="18" charset="-128"/>
              </a:rPr>
              <a:t>group</a:t>
            </a:r>
            <a:r>
              <a:rPr lang="it-IT" altLang="en-US" b="1" dirty="0">
                <a:solidFill>
                  <a:schemeClr val="accent1"/>
                </a:solidFill>
                <a:latin typeface="Calibri" pitchFamily="34" charset="0"/>
                <a:sym typeface="MS PMincho" pitchFamily="18" charset="-128"/>
              </a:rPr>
              <a:t> - www.sicuring.it </a:t>
            </a:r>
          </a:p>
        </p:txBody>
      </p:sp>
      <p:sp>
        <p:nvSpPr>
          <p:cNvPr id="149524"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7E5A86E1-5C91-43D0-A6C4-D8174B2891C3}" type="slidenum">
              <a:rPr lang="it-IT" altLang="en-US" sz="1400" b="1">
                <a:solidFill>
                  <a:srgbClr val="FFFFFF"/>
                </a:solidFill>
                <a:latin typeface="Calibri" pitchFamily="34" charset="0"/>
                <a:sym typeface="MS PMincho" pitchFamily="18" charset="-128"/>
              </a:rPr>
              <a:pPr algn="ctr"/>
              <a:t>1</a:t>
            </a:fld>
            <a:endParaRPr lang="it-IT" altLang="en-US">
              <a:latin typeface="Calibri" pitchFamily="34" charset="0"/>
              <a:sym typeface="MS PMincho" pitchFamily="18" charset="-128"/>
            </a:endParaRPr>
          </a:p>
        </p:txBody>
      </p:sp>
      <p:sp>
        <p:nvSpPr>
          <p:cNvPr id="149525" name="Rettangolo 21"/>
          <p:cNvSpPr>
            <a:spLocks noChangeArrowheads="1"/>
          </p:cNvSpPr>
          <p:nvPr/>
        </p:nvSpPr>
        <p:spPr bwMode="auto">
          <a:xfrm>
            <a:off x="3132138" y="4724400"/>
            <a:ext cx="4572000" cy="307777"/>
          </a:xfrm>
          <a:prstGeom prst="rect">
            <a:avLst/>
          </a:prstGeom>
          <a:noFill/>
          <a:ln w="9525">
            <a:noFill/>
            <a:miter lim="800000"/>
            <a:headEnd/>
            <a:tailEnd/>
          </a:ln>
        </p:spPr>
        <p:txBody>
          <a:bodyPr>
            <a:spAutoFit/>
          </a:bodyPr>
          <a:lstStyle/>
          <a:p>
            <a:pPr marL="363538" indent="-363538"/>
            <a:r>
              <a:rPr lang="it-IT" sz="1400" dirty="0" smtClean="0"/>
              <a:t>Emergency </a:t>
            </a:r>
            <a:r>
              <a:rPr lang="it-IT" sz="1400" dirty="0" err="1" smtClean="0"/>
              <a:t>phone</a:t>
            </a:r>
            <a:r>
              <a:rPr lang="it-IT" sz="1400" dirty="0" smtClean="0"/>
              <a:t>: </a:t>
            </a:r>
            <a:r>
              <a:rPr lang="it-IT" sz="1400" dirty="0">
                <a:solidFill>
                  <a:srgbClr val="FF0000"/>
                </a:solidFill>
              </a:rPr>
              <a:t>055/4685.999, </a:t>
            </a:r>
            <a:r>
              <a:rPr lang="it-IT" sz="1400" dirty="0" err="1" smtClean="0">
                <a:solidFill>
                  <a:srgbClr val="FF0000"/>
                </a:solidFill>
              </a:rPr>
              <a:t>extension</a:t>
            </a:r>
            <a:r>
              <a:rPr lang="it-IT" sz="1400" dirty="0" smtClean="0">
                <a:solidFill>
                  <a:srgbClr val="FF0000"/>
                </a:solidFill>
              </a:rPr>
              <a:t> </a:t>
            </a:r>
            <a:r>
              <a:rPr lang="it-IT" sz="1400" dirty="0">
                <a:solidFill>
                  <a:srgbClr val="FF0000"/>
                </a:solidFill>
              </a:rPr>
              <a:t>2999</a:t>
            </a:r>
            <a:endParaRPr lang="it-IT"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3" descr="Carta di giornale"/>
          <p:cNvSpPr>
            <a:spLocks noChangeArrowheads="1"/>
          </p:cNvSpPr>
          <p:nvPr/>
        </p:nvSpPr>
        <p:spPr bwMode="auto">
          <a:xfrm>
            <a:off x="357188" y="2703513"/>
            <a:ext cx="4675187" cy="365125"/>
          </a:xfrm>
          <a:prstGeom prst="rect">
            <a:avLst/>
          </a:prstGeom>
          <a:noFill/>
          <a:ln w="9525">
            <a:noFill/>
            <a:miter lim="800000"/>
            <a:headEnd/>
            <a:tailEnd/>
          </a:ln>
        </p:spPr>
        <p:txBody>
          <a:bodyPr anchor="ctr">
            <a:spAutoFit/>
          </a:bodyPr>
          <a:lstStyle/>
          <a:p>
            <a:pPr algn="just"/>
            <a:endParaRPr lang="it-IT" altLang="it-IT">
              <a:latin typeface="Calibri" pitchFamily="34" charset="0"/>
              <a:sym typeface="MS PMincho" pitchFamily="18" charset="-128"/>
            </a:endParaRPr>
          </a:p>
        </p:txBody>
      </p:sp>
      <p:sp>
        <p:nvSpPr>
          <p:cNvPr id="25603" name="Rectangle 13" descr="Carta di giornale"/>
          <p:cNvSpPr>
            <a:spLocks noChangeArrowheads="1"/>
          </p:cNvSpPr>
          <p:nvPr/>
        </p:nvSpPr>
        <p:spPr bwMode="auto">
          <a:xfrm>
            <a:off x="323850" y="1394918"/>
            <a:ext cx="8450263" cy="923330"/>
          </a:xfrm>
          <a:prstGeom prst="rect">
            <a:avLst/>
          </a:prstGeom>
          <a:noFill/>
          <a:ln w="9525">
            <a:noFill/>
            <a:miter lim="800000"/>
            <a:headEnd/>
            <a:tailEnd/>
          </a:ln>
        </p:spPr>
        <p:txBody>
          <a:bodyPr anchor="ctr">
            <a:spAutoFit/>
          </a:bodyPr>
          <a:lstStyle/>
          <a:p>
            <a:pPr algn="just"/>
            <a:r>
              <a:rPr lang="it-IT" altLang="en-US" b="1" dirty="0">
                <a:latin typeface="Calibri" pitchFamily="34" charset="0"/>
                <a:sym typeface="MS PMincho" pitchFamily="18" charset="-128"/>
              </a:rPr>
              <a:t>d)</a:t>
            </a:r>
            <a:r>
              <a:rPr lang="it-IT" altLang="en-US" i="1" dirty="0">
                <a:latin typeface="Calibri" pitchFamily="34" charset="0"/>
                <a:sym typeface="MS PMincho" pitchFamily="18" charset="-128"/>
              </a:rPr>
              <a:t> </a:t>
            </a:r>
            <a:r>
              <a:rPr lang="it-IT" altLang="en-US" dirty="0" smtClean="0">
                <a:latin typeface="Calibri" pitchFamily="34" charset="0"/>
                <a:sym typeface="MS PMincho" pitchFamily="18" charset="-128"/>
              </a:rPr>
              <a:t>Plan </a:t>
            </a:r>
            <a:r>
              <a:rPr lang="it-IT" altLang="en-US" dirty="0" err="1" smtClean="0">
                <a:latin typeface="Calibri" pitchFamily="34" charset="0"/>
                <a:sym typeface="MS PMincho" pitchFamily="18" charset="-128"/>
              </a:rPr>
              <a:t>interventions</a:t>
            </a:r>
            <a:r>
              <a:rPr lang="it-IT" altLang="en-US" dirty="0" smtClean="0">
                <a:latin typeface="Calibri" pitchFamily="34" charset="0"/>
                <a:sym typeface="MS PMincho" pitchFamily="18" charset="-128"/>
              </a:rPr>
              <a:t>, decide </a:t>
            </a:r>
            <a:r>
              <a:rPr lang="it-IT" altLang="en-US" dirty="0" err="1" smtClean="0">
                <a:latin typeface="Calibri" pitchFamily="34" charset="0"/>
                <a:sym typeface="MS PMincho" pitchFamily="18" charset="-128"/>
              </a:rPr>
              <a:t>measures</a:t>
            </a:r>
            <a:r>
              <a:rPr lang="it-IT" altLang="en-US" dirty="0" smtClean="0">
                <a:latin typeface="Calibri" pitchFamily="34" charset="0"/>
                <a:sym typeface="MS PMincho" pitchFamily="18" charset="-128"/>
              </a:rPr>
              <a:t> and </a:t>
            </a:r>
            <a:r>
              <a:rPr lang="it-IT" altLang="en-US" dirty="0" err="1" smtClean="0">
                <a:latin typeface="Calibri" pitchFamily="34" charset="0"/>
                <a:sym typeface="MS PMincho" pitchFamily="18" charset="-128"/>
              </a:rPr>
              <a:t>give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instructions</a:t>
            </a:r>
            <a:r>
              <a:rPr lang="it-IT" altLang="en-US" dirty="0" smtClean="0">
                <a:latin typeface="Calibri" pitchFamily="34" charset="0"/>
                <a:sym typeface="MS PMincho" pitchFamily="18" charset="-128"/>
              </a:rPr>
              <a:t>, in the </a:t>
            </a:r>
            <a:r>
              <a:rPr lang="it-IT" altLang="en-US" dirty="0" err="1" smtClean="0">
                <a:latin typeface="Calibri" pitchFamily="34" charset="0"/>
                <a:sym typeface="MS PMincho" pitchFamily="18" charset="-128"/>
              </a:rPr>
              <a:t>event</a:t>
            </a:r>
            <a:r>
              <a:rPr lang="it-IT" altLang="en-US" dirty="0" smtClean="0">
                <a:latin typeface="Calibri" pitchFamily="34" charset="0"/>
                <a:sym typeface="MS PMincho" pitchFamily="18" charset="-128"/>
              </a:rPr>
              <a:t> of a </a:t>
            </a:r>
            <a:r>
              <a:rPr lang="it-IT" altLang="en-US" dirty="0" err="1" smtClean="0">
                <a:latin typeface="Calibri" pitchFamily="34" charset="0"/>
                <a:sym typeface="MS PMincho" pitchFamily="18" charset="-128"/>
              </a:rPr>
              <a:t>serious</a:t>
            </a:r>
            <a:r>
              <a:rPr lang="it-IT" altLang="en-US" dirty="0" smtClean="0">
                <a:latin typeface="Calibri" pitchFamily="34" charset="0"/>
                <a:sym typeface="MS PMincho" pitchFamily="18" charset="-128"/>
              </a:rPr>
              <a:t> and </a:t>
            </a:r>
            <a:r>
              <a:rPr lang="it-IT" altLang="en-US" dirty="0" err="1" smtClean="0">
                <a:latin typeface="Calibri" pitchFamily="34" charset="0"/>
                <a:sym typeface="MS PMincho" pitchFamily="18" charset="-128"/>
              </a:rPr>
              <a:t>imminent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danger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which</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cannot</a:t>
            </a:r>
            <a:r>
              <a:rPr lang="it-IT" altLang="en-US" dirty="0" smtClean="0">
                <a:latin typeface="Calibri" pitchFamily="34" charset="0"/>
                <a:sym typeface="MS PMincho" pitchFamily="18" charset="-128"/>
              </a:rPr>
              <a:t> be </a:t>
            </a:r>
            <a:r>
              <a:rPr lang="it-IT" altLang="en-US" dirty="0" err="1" smtClean="0">
                <a:latin typeface="Calibri" pitchFamily="34" charset="0"/>
                <a:sym typeface="MS PMincho" pitchFamily="18" charset="-128"/>
              </a:rPr>
              <a:t>averted</a:t>
            </a:r>
            <a:r>
              <a:rPr lang="it-IT" altLang="en-US" dirty="0" smtClean="0">
                <a:latin typeface="Calibri" pitchFamily="34" charset="0"/>
                <a:sym typeface="MS PMincho" pitchFamily="18" charset="-128"/>
              </a:rPr>
              <a:t>, so </a:t>
            </a:r>
            <a:r>
              <a:rPr lang="it-IT" altLang="en-US" dirty="0" err="1" smtClean="0">
                <a:latin typeface="Calibri" pitchFamily="34" charset="0"/>
                <a:sym typeface="MS PMincho" pitchFamily="18" charset="-128"/>
              </a:rPr>
              <a:t>that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workers</a:t>
            </a:r>
            <a:r>
              <a:rPr lang="it-IT" altLang="en-US" dirty="0" smtClean="0">
                <a:latin typeface="Calibri" pitchFamily="34" charset="0"/>
                <a:sym typeface="MS PMincho" pitchFamily="18" charset="-128"/>
              </a:rPr>
              <a:t> can </a:t>
            </a:r>
            <a:r>
              <a:rPr lang="it-IT" altLang="en-US" dirty="0" err="1" smtClean="0">
                <a:latin typeface="Calibri" pitchFamily="34" charset="0"/>
                <a:sym typeface="MS PMincho" pitchFamily="18" charset="-128"/>
              </a:rPr>
              <a:t>cease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their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activity</a:t>
            </a:r>
            <a:r>
              <a:rPr lang="it-IT" altLang="en-US" dirty="0" smtClean="0">
                <a:latin typeface="Calibri" pitchFamily="34" charset="0"/>
                <a:sym typeface="MS PMincho" pitchFamily="18" charset="-128"/>
              </a:rPr>
              <a:t>, and go </a:t>
            </a:r>
            <a:r>
              <a:rPr lang="it-IT" altLang="en-US" dirty="0" err="1" smtClean="0">
                <a:latin typeface="Calibri" pitchFamily="34" charset="0"/>
                <a:sym typeface="MS PMincho" pitchFamily="18" charset="-128"/>
              </a:rPr>
              <a:t>towards</a:t>
            </a:r>
            <a:r>
              <a:rPr lang="it-IT" altLang="en-US" dirty="0" smtClean="0">
                <a:latin typeface="Calibri" pitchFamily="34" charset="0"/>
                <a:sym typeface="MS PMincho" pitchFamily="18" charset="-128"/>
              </a:rPr>
              <a:t> a </a:t>
            </a:r>
            <a:r>
              <a:rPr lang="it-IT" altLang="en-US" dirty="0" err="1" smtClean="0">
                <a:latin typeface="Calibri" pitchFamily="34" charset="0"/>
                <a:sym typeface="MS PMincho" pitchFamily="18" charset="-128"/>
              </a:rPr>
              <a:t>safe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place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immediately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abandoning</a:t>
            </a:r>
            <a:r>
              <a:rPr lang="it-IT" altLang="en-US" dirty="0" smtClean="0">
                <a:latin typeface="Calibri" pitchFamily="34" charset="0"/>
                <a:sym typeface="MS PMincho" pitchFamily="18" charset="-128"/>
              </a:rPr>
              <a:t> the </a:t>
            </a:r>
            <a:r>
              <a:rPr lang="it-IT" altLang="en-US" dirty="0" err="1" smtClean="0">
                <a:latin typeface="Calibri" pitchFamily="34" charset="0"/>
                <a:sym typeface="MS PMincho" pitchFamily="18" charset="-128"/>
              </a:rPr>
              <a:t>workplace</a:t>
            </a:r>
            <a:r>
              <a:rPr lang="it-IT" altLang="en-US" dirty="0" smtClean="0">
                <a:latin typeface="Calibri" pitchFamily="34" charset="0"/>
                <a:sym typeface="MS PMincho" pitchFamily="18" charset="-128"/>
              </a:rPr>
              <a:t>;</a:t>
            </a:r>
            <a:endParaRPr lang="en-US" altLang="it-IT" dirty="0">
              <a:latin typeface="Calibri" pitchFamily="34" charset="0"/>
              <a:sym typeface="MS PMincho" pitchFamily="18" charset="-128"/>
            </a:endParaRPr>
          </a:p>
        </p:txBody>
      </p:sp>
      <p:sp>
        <p:nvSpPr>
          <p:cNvPr id="158724" name="TextBox 15"/>
          <p:cNvSpPr txBox="1">
            <a:spLocks noChangeArrowheads="1"/>
          </p:cNvSpPr>
          <p:nvPr/>
        </p:nvSpPr>
        <p:spPr bwMode="auto">
          <a:xfrm>
            <a:off x="0" y="1052513"/>
            <a:ext cx="9144000" cy="579437"/>
          </a:xfrm>
          <a:prstGeom prst="rect">
            <a:avLst/>
          </a:prstGeom>
          <a:noFill/>
          <a:ln w="9525">
            <a:noFill/>
            <a:miter lim="800000"/>
            <a:headEnd/>
            <a:tailEnd/>
          </a:ln>
        </p:spPr>
        <p:txBody>
          <a:bodyPr>
            <a:spAutoFit/>
          </a:bodyPr>
          <a:lstStyle/>
          <a:p>
            <a:pPr algn="ctr"/>
            <a:endParaRPr lang="it-IT" altLang="it-IT" sz="3200">
              <a:solidFill>
                <a:srgbClr val="33CCFF"/>
              </a:solidFill>
              <a:latin typeface="Antique Olive CompactPS" pitchFamily="34" charset="0"/>
              <a:sym typeface="MS PMincho" pitchFamily="18" charset="-128"/>
            </a:endParaRPr>
          </a:p>
        </p:txBody>
      </p:sp>
      <p:sp>
        <p:nvSpPr>
          <p:cNvPr id="158725" name="Text Box 2" descr="Carta di giornale"/>
          <p:cNvSpPr txBox="1">
            <a:spLocks noChangeArrowheads="1"/>
          </p:cNvSpPr>
          <p:nvPr/>
        </p:nvSpPr>
        <p:spPr bwMode="auto">
          <a:xfrm>
            <a:off x="0" y="142875"/>
            <a:ext cx="9144000" cy="579438"/>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en-US" sz="3200" dirty="0" smtClean="0">
                <a:solidFill>
                  <a:srgbClr val="FF0000"/>
                </a:solidFill>
                <a:latin typeface="+mj-lt"/>
              </a:rPr>
              <a:t>Emergency Management</a:t>
            </a:r>
            <a:endParaRPr lang="it-IT" altLang="en-US" sz="3200" dirty="0">
              <a:solidFill>
                <a:srgbClr val="FF0000"/>
              </a:solidFill>
              <a:latin typeface="+mj-lt"/>
            </a:endParaRPr>
          </a:p>
        </p:txBody>
      </p:sp>
      <p:sp>
        <p:nvSpPr>
          <p:cNvPr id="158728"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A62558FA-E6ED-43EE-B173-B266C1BEE184}" type="slidenum">
              <a:rPr lang="it-IT" altLang="en-US" sz="1400" b="1">
                <a:solidFill>
                  <a:srgbClr val="FFFFFF"/>
                </a:solidFill>
                <a:latin typeface="Calibri" pitchFamily="34" charset="0"/>
                <a:sym typeface="MS PMincho" pitchFamily="18" charset="-128"/>
              </a:rPr>
              <a:pPr algn="ctr"/>
              <a:t>10</a:t>
            </a:fld>
            <a:endParaRPr lang="it-IT" altLang="en-US">
              <a:latin typeface="Calibri" pitchFamily="34" charset="0"/>
              <a:sym typeface="MS PMincho" pitchFamily="18" charset="-128"/>
            </a:endParaRPr>
          </a:p>
        </p:txBody>
      </p:sp>
      <p:pic>
        <p:nvPicPr>
          <p:cNvPr id="158729" name="Picture 9"/>
          <p:cNvPicPr>
            <a:picLocks noChangeAspect="1" noChangeArrowheads="1"/>
          </p:cNvPicPr>
          <p:nvPr/>
        </p:nvPicPr>
        <p:blipFill>
          <a:blip r:embed="rId2" cstate="email"/>
          <a:srcRect/>
          <a:stretch>
            <a:fillRect/>
          </a:stretch>
        </p:blipFill>
        <p:spPr bwMode="auto">
          <a:xfrm>
            <a:off x="468313" y="2565400"/>
            <a:ext cx="3465512" cy="3314700"/>
          </a:xfrm>
          <a:prstGeom prst="rect">
            <a:avLst/>
          </a:prstGeom>
          <a:noFill/>
          <a:ln w="9525">
            <a:noFill/>
            <a:miter lim="800000"/>
            <a:headEnd/>
            <a:tailEnd/>
          </a:ln>
        </p:spPr>
      </p:pic>
      <p:pic>
        <p:nvPicPr>
          <p:cNvPr id="158730" name="Picture 10"/>
          <p:cNvPicPr>
            <a:picLocks noChangeAspect="1" noChangeArrowheads="1"/>
          </p:cNvPicPr>
          <p:nvPr/>
        </p:nvPicPr>
        <p:blipFill>
          <a:blip r:embed="rId3" cstate="email"/>
          <a:srcRect/>
          <a:stretch>
            <a:fillRect/>
          </a:stretch>
        </p:blipFill>
        <p:spPr bwMode="auto">
          <a:xfrm>
            <a:off x="5940425" y="2420938"/>
            <a:ext cx="1800225" cy="1800225"/>
          </a:xfrm>
          <a:prstGeom prst="rect">
            <a:avLst/>
          </a:prstGeom>
          <a:noFill/>
          <a:ln w="9525">
            <a:noFill/>
            <a:miter lim="800000"/>
            <a:headEnd/>
            <a:tailEnd/>
          </a:ln>
        </p:spPr>
      </p:pic>
      <p:pic>
        <p:nvPicPr>
          <p:cNvPr id="158731" name="Picture 11"/>
          <p:cNvPicPr>
            <a:picLocks noChangeAspect="1" noChangeArrowheads="1"/>
          </p:cNvPicPr>
          <p:nvPr/>
        </p:nvPicPr>
        <p:blipFill>
          <a:blip r:embed="rId4" cstate="email"/>
          <a:srcRect/>
          <a:stretch>
            <a:fillRect/>
          </a:stretch>
        </p:blipFill>
        <p:spPr bwMode="auto">
          <a:xfrm>
            <a:off x="6084888" y="4365625"/>
            <a:ext cx="1514475" cy="190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3" descr="Carta di giornale"/>
          <p:cNvSpPr>
            <a:spLocks noChangeArrowheads="1"/>
          </p:cNvSpPr>
          <p:nvPr/>
        </p:nvSpPr>
        <p:spPr bwMode="auto">
          <a:xfrm>
            <a:off x="760413" y="2851082"/>
            <a:ext cx="7786687" cy="1754326"/>
          </a:xfrm>
          <a:prstGeom prst="rect">
            <a:avLst/>
          </a:prstGeom>
          <a:noFill/>
          <a:ln w="9525">
            <a:noFill/>
            <a:miter lim="800000"/>
            <a:headEnd/>
            <a:tailEnd/>
          </a:ln>
        </p:spPr>
        <p:txBody>
          <a:bodyPr anchor="ctr">
            <a:spAutoFit/>
          </a:bodyPr>
          <a:lstStyle/>
          <a:p>
            <a:pPr algn="just"/>
            <a:r>
              <a:rPr lang="it-IT" altLang="en-US" b="1" dirty="0">
                <a:latin typeface="Calibri" pitchFamily="34" charset="0"/>
                <a:sym typeface="MS PMincho" pitchFamily="18" charset="-128"/>
              </a:rPr>
              <a:t>e)</a:t>
            </a:r>
            <a:r>
              <a:rPr lang="it-IT" altLang="en-US" i="1" dirty="0">
                <a:latin typeface="Calibri" pitchFamily="34" charset="0"/>
                <a:sym typeface="MS PMincho" pitchFamily="18" charset="-128"/>
              </a:rPr>
              <a:t> </a:t>
            </a:r>
            <a:r>
              <a:rPr lang="it-IT" altLang="en-US" dirty="0" err="1" smtClean="0">
                <a:latin typeface="Calibri" pitchFamily="34" charset="0"/>
                <a:sym typeface="MS PMincho" pitchFamily="18" charset="-128"/>
              </a:rPr>
              <a:t>Implement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all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necessary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measures</a:t>
            </a:r>
            <a:r>
              <a:rPr lang="it-IT" altLang="en-US" dirty="0" smtClean="0">
                <a:latin typeface="Calibri" pitchFamily="34" charset="0"/>
                <a:sym typeface="MS PMincho" pitchFamily="18" charset="-128"/>
              </a:rPr>
              <a:t> in </a:t>
            </a:r>
            <a:r>
              <a:rPr lang="it-IT" altLang="en-US" dirty="0" err="1" smtClean="0">
                <a:latin typeface="Calibri" pitchFamily="34" charset="0"/>
                <a:sym typeface="MS PMincho" pitchFamily="18" charset="-128"/>
              </a:rPr>
              <a:t>order</a:t>
            </a:r>
            <a:r>
              <a:rPr lang="it-IT" altLang="en-US" dirty="0" smtClean="0">
                <a:latin typeface="Calibri" pitchFamily="34" charset="0"/>
                <a:sym typeface="MS PMincho" pitchFamily="18" charset="-128"/>
              </a:rPr>
              <a:t> to </a:t>
            </a:r>
            <a:r>
              <a:rPr lang="it-IT" altLang="en-US" dirty="0" err="1" smtClean="0">
                <a:latin typeface="Calibri" pitchFamily="34" charset="0"/>
                <a:sym typeface="MS PMincho" pitchFamily="18" charset="-128"/>
              </a:rPr>
              <a:t>enable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any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worker</a:t>
            </a:r>
            <a:r>
              <a:rPr lang="it-IT" altLang="en-US" smtClean="0">
                <a:latin typeface="Calibri" pitchFamily="34" charset="0"/>
                <a:sym typeface="MS PMincho" pitchFamily="18" charset="-128"/>
              </a:rPr>
              <a:t>, </a:t>
            </a:r>
            <a:r>
              <a:rPr lang="it-IT" altLang="en-US" dirty="0" smtClean="0">
                <a:latin typeface="Calibri" pitchFamily="34" charset="0"/>
                <a:sym typeface="MS PMincho" pitchFamily="18" charset="-128"/>
              </a:rPr>
              <a:t>in the </a:t>
            </a:r>
            <a:r>
              <a:rPr lang="it-IT" altLang="en-US" dirty="0" err="1" smtClean="0">
                <a:latin typeface="Calibri" pitchFamily="34" charset="0"/>
                <a:sym typeface="MS PMincho" pitchFamily="18" charset="-128"/>
              </a:rPr>
              <a:t>event</a:t>
            </a:r>
            <a:r>
              <a:rPr lang="it-IT" altLang="en-US" dirty="0" smtClean="0">
                <a:latin typeface="Calibri" pitchFamily="34" charset="0"/>
                <a:sym typeface="MS PMincho" pitchFamily="18" charset="-128"/>
              </a:rPr>
              <a:t> of a </a:t>
            </a:r>
            <a:r>
              <a:rPr lang="it-IT" altLang="en-US" dirty="0" err="1" smtClean="0">
                <a:latin typeface="Calibri" pitchFamily="34" charset="0"/>
                <a:sym typeface="MS PMincho" pitchFamily="18" charset="-128"/>
              </a:rPr>
              <a:t>serious</a:t>
            </a:r>
            <a:r>
              <a:rPr lang="it-IT" altLang="en-US" dirty="0" smtClean="0">
                <a:latin typeface="Calibri" pitchFamily="34" charset="0"/>
                <a:sym typeface="MS PMincho" pitchFamily="18" charset="-128"/>
              </a:rPr>
              <a:t> and </a:t>
            </a:r>
            <a:r>
              <a:rPr lang="it-IT" altLang="en-US" dirty="0" err="1" smtClean="0">
                <a:latin typeface="Calibri" pitchFamily="34" charset="0"/>
                <a:sym typeface="MS PMincho" pitchFamily="18" charset="-128"/>
              </a:rPr>
              <a:t>imminent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danger</a:t>
            </a:r>
            <a:r>
              <a:rPr lang="it-IT" altLang="en-US" dirty="0" smtClean="0">
                <a:latin typeface="Calibri" pitchFamily="34" charset="0"/>
                <a:sym typeface="MS PMincho" pitchFamily="18" charset="-128"/>
              </a:rPr>
              <a:t> to </a:t>
            </a:r>
            <a:r>
              <a:rPr lang="it-IT" altLang="en-US" dirty="0" err="1" smtClean="0">
                <a:latin typeface="Calibri" pitchFamily="34" charset="0"/>
                <a:sym typeface="MS PMincho" pitchFamily="18" charset="-128"/>
              </a:rPr>
              <a:t>his</a:t>
            </a:r>
            <a:r>
              <a:rPr lang="it-IT" altLang="en-US" dirty="0" smtClean="0">
                <a:latin typeface="Calibri" pitchFamily="34" charset="0"/>
                <a:sym typeface="MS PMincho" pitchFamily="18" charset="-128"/>
              </a:rPr>
              <a:t>/</a:t>
            </a:r>
            <a:r>
              <a:rPr lang="it-IT" altLang="en-US" dirty="0" err="1" smtClean="0">
                <a:latin typeface="Calibri" pitchFamily="34" charset="0"/>
                <a:sym typeface="MS PMincho" pitchFamily="18" charset="-128"/>
              </a:rPr>
              <a:t>her</a:t>
            </a:r>
            <a:r>
              <a:rPr lang="it-IT" altLang="en-US" dirty="0" smtClean="0">
                <a:latin typeface="Calibri" pitchFamily="34" charset="0"/>
                <a:sym typeface="MS PMincho" pitchFamily="18" charset="-128"/>
              </a:rPr>
              <a:t> personal </a:t>
            </a:r>
            <a:r>
              <a:rPr lang="it-IT" altLang="en-US" dirty="0" err="1" smtClean="0">
                <a:latin typeface="Calibri" pitchFamily="34" charset="0"/>
                <a:sym typeface="MS PMincho" pitchFamily="18" charset="-128"/>
              </a:rPr>
              <a:t>safety</a:t>
            </a:r>
            <a:r>
              <a:rPr lang="it-IT" altLang="en-US" dirty="0" smtClean="0">
                <a:latin typeface="Calibri" pitchFamily="34" charset="0"/>
                <a:sym typeface="MS PMincho" pitchFamily="18" charset="-128"/>
              </a:rPr>
              <a:t> or to the </a:t>
            </a:r>
            <a:r>
              <a:rPr lang="it-IT" altLang="en-US" dirty="0" err="1" smtClean="0">
                <a:latin typeface="Calibri" pitchFamily="34" charset="0"/>
                <a:sym typeface="MS PMincho" pitchFamily="18" charset="-128"/>
              </a:rPr>
              <a:t>safety</a:t>
            </a:r>
            <a:r>
              <a:rPr lang="it-IT" altLang="en-US" dirty="0" smtClean="0">
                <a:latin typeface="Calibri" pitchFamily="34" charset="0"/>
                <a:sym typeface="MS PMincho" pitchFamily="18" charset="-128"/>
              </a:rPr>
              <a:t> of </a:t>
            </a:r>
            <a:r>
              <a:rPr lang="it-IT" altLang="en-US" dirty="0" err="1" smtClean="0">
                <a:latin typeface="Calibri" pitchFamily="34" charset="0"/>
                <a:sym typeface="MS PMincho" pitchFamily="18" charset="-128"/>
              </a:rPr>
              <a:t>other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persons</a:t>
            </a:r>
            <a:r>
              <a:rPr lang="it-IT" altLang="en-US" dirty="0" smtClean="0">
                <a:latin typeface="Calibri" pitchFamily="34" charset="0"/>
                <a:sym typeface="MS PMincho" pitchFamily="18" charset="-128"/>
              </a:rPr>
              <a:t>, and in the </a:t>
            </a:r>
            <a:r>
              <a:rPr lang="it-IT" altLang="en-US" dirty="0" err="1" smtClean="0">
                <a:latin typeface="Calibri" pitchFamily="34" charset="0"/>
                <a:sym typeface="MS PMincho" pitchFamily="18" charset="-128"/>
              </a:rPr>
              <a:t>event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that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such</a:t>
            </a:r>
            <a:r>
              <a:rPr lang="it-IT" altLang="en-US" dirty="0" smtClean="0">
                <a:latin typeface="Calibri" pitchFamily="34" charset="0"/>
                <a:sym typeface="MS PMincho" pitchFamily="18" charset="-128"/>
              </a:rPr>
              <a:t> a </a:t>
            </a:r>
            <a:r>
              <a:rPr lang="it-IT" altLang="en-US" dirty="0" err="1" smtClean="0">
                <a:latin typeface="Calibri" pitchFamily="34" charset="0"/>
                <a:sym typeface="MS PMincho" pitchFamily="18" charset="-128"/>
              </a:rPr>
              <a:t>worker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is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unable</a:t>
            </a:r>
            <a:r>
              <a:rPr lang="it-IT" altLang="en-US" dirty="0" smtClean="0">
                <a:latin typeface="Calibri" pitchFamily="34" charset="0"/>
                <a:sym typeface="MS PMincho" pitchFamily="18" charset="-128"/>
              </a:rPr>
              <a:t> to </a:t>
            </a:r>
            <a:r>
              <a:rPr lang="it-IT" altLang="en-US" dirty="0" err="1" smtClean="0">
                <a:latin typeface="Calibri" pitchFamily="34" charset="0"/>
                <a:sym typeface="MS PMincho" pitchFamily="18" charset="-128"/>
              </a:rPr>
              <a:t>contact</a:t>
            </a:r>
            <a:r>
              <a:rPr lang="it-IT" altLang="en-US" dirty="0" smtClean="0">
                <a:latin typeface="Calibri" pitchFamily="34" charset="0"/>
                <a:sym typeface="MS PMincho" pitchFamily="18" charset="-128"/>
              </a:rPr>
              <a:t> the </a:t>
            </a:r>
            <a:r>
              <a:rPr lang="it-IT" altLang="en-US" dirty="0" err="1">
                <a:latin typeface="Calibri" pitchFamily="34" charset="0"/>
                <a:sym typeface="MS PMincho" pitchFamily="18" charset="-128"/>
              </a:rPr>
              <a:t>O</a:t>
            </a:r>
            <a:r>
              <a:rPr lang="it-IT" altLang="en-US" dirty="0" err="1" smtClean="0">
                <a:latin typeface="Calibri" pitchFamily="34" charset="0"/>
                <a:sym typeface="MS PMincho" pitchFamily="18" charset="-128"/>
              </a:rPr>
              <a:t>fficer</a:t>
            </a:r>
            <a:r>
              <a:rPr lang="it-IT" altLang="en-US" dirty="0" smtClean="0">
                <a:latin typeface="Calibri" pitchFamily="34" charset="0"/>
                <a:sym typeface="MS PMincho" pitchFamily="18" charset="-128"/>
              </a:rPr>
              <a:t> in </a:t>
            </a:r>
            <a:r>
              <a:rPr lang="it-IT" altLang="en-US" dirty="0" err="1" smtClean="0">
                <a:latin typeface="Calibri" pitchFamily="34" charset="0"/>
                <a:sym typeface="MS PMincho" pitchFamily="18" charset="-128"/>
              </a:rPr>
              <a:t>charge</a:t>
            </a:r>
            <a:r>
              <a:rPr lang="it-IT" altLang="en-US" dirty="0" smtClean="0">
                <a:latin typeface="Calibri" pitchFamily="34" charset="0"/>
                <a:sym typeface="MS PMincho" pitchFamily="18" charset="-128"/>
              </a:rPr>
              <a:t>, to </a:t>
            </a:r>
            <a:r>
              <a:rPr lang="it-IT" altLang="en-US" dirty="0" err="1" smtClean="0">
                <a:latin typeface="Calibri" pitchFamily="34" charset="0"/>
                <a:sym typeface="MS PMincho" pitchFamily="18" charset="-128"/>
              </a:rPr>
              <a:t>undertake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any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action</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aimed</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averting</a:t>
            </a:r>
            <a:r>
              <a:rPr lang="it-IT" altLang="en-US" dirty="0" smtClean="0">
                <a:latin typeface="Calibri" pitchFamily="34" charset="0"/>
                <a:sym typeface="MS PMincho" pitchFamily="18" charset="-128"/>
              </a:rPr>
              <a:t> the </a:t>
            </a:r>
            <a:r>
              <a:rPr lang="it-IT" altLang="en-US" dirty="0" err="1" smtClean="0">
                <a:latin typeface="Calibri" pitchFamily="34" charset="0"/>
                <a:sym typeface="MS PMincho" pitchFamily="18" charset="-128"/>
              </a:rPr>
              <a:t>consequences</a:t>
            </a:r>
            <a:r>
              <a:rPr lang="it-IT" altLang="en-US" dirty="0" smtClean="0">
                <a:latin typeface="Calibri" pitchFamily="34" charset="0"/>
                <a:sym typeface="MS PMincho" pitchFamily="18" charset="-128"/>
              </a:rPr>
              <a:t> of the </a:t>
            </a:r>
            <a:r>
              <a:rPr lang="it-IT" altLang="en-US" dirty="0" err="1" smtClean="0">
                <a:latin typeface="Calibri" pitchFamily="34" charset="0"/>
                <a:sym typeface="MS PMincho" pitchFamily="18" charset="-128"/>
              </a:rPr>
              <a:t>danger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making</a:t>
            </a:r>
            <a:r>
              <a:rPr lang="it-IT" altLang="en-US" dirty="0" smtClean="0">
                <a:latin typeface="Calibri" pitchFamily="34" charset="0"/>
                <a:sym typeface="MS PMincho" pitchFamily="18" charset="-128"/>
              </a:rPr>
              <a:t> the best use of </a:t>
            </a:r>
            <a:r>
              <a:rPr lang="it-IT" altLang="en-US" dirty="0" err="1" smtClean="0">
                <a:latin typeface="Calibri" pitchFamily="34" charset="0"/>
                <a:sym typeface="MS PMincho" pitchFamily="18" charset="-128"/>
              </a:rPr>
              <a:t>his</a:t>
            </a:r>
            <a:r>
              <a:rPr lang="it-IT" altLang="en-US" dirty="0" smtClean="0">
                <a:latin typeface="Calibri" pitchFamily="34" charset="0"/>
                <a:sym typeface="MS PMincho" pitchFamily="18" charset="-128"/>
              </a:rPr>
              <a:t>/</a:t>
            </a:r>
            <a:r>
              <a:rPr lang="it-IT" altLang="en-US" dirty="0" err="1" smtClean="0">
                <a:latin typeface="Calibri" pitchFamily="34" charset="0"/>
                <a:sym typeface="MS PMincho" pitchFamily="18" charset="-128"/>
              </a:rPr>
              <a:t>her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own</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knowledge</a:t>
            </a:r>
            <a:r>
              <a:rPr lang="it-IT" altLang="en-US" dirty="0" smtClean="0">
                <a:latin typeface="Calibri" pitchFamily="34" charset="0"/>
                <a:sym typeface="MS PMincho" pitchFamily="18" charset="-128"/>
              </a:rPr>
              <a:t> and of </a:t>
            </a:r>
            <a:r>
              <a:rPr lang="it-IT" altLang="en-US" dirty="0" err="1" smtClean="0">
                <a:latin typeface="Calibri" pitchFamily="34" charset="0"/>
                <a:sym typeface="MS PMincho" pitchFamily="18" charset="-128"/>
              </a:rPr>
              <a:t>available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technical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resources</a:t>
            </a:r>
            <a:r>
              <a:rPr lang="it-IT" altLang="en-US" dirty="0" smtClean="0">
                <a:latin typeface="Calibri" pitchFamily="34" charset="0"/>
                <a:sym typeface="MS PMincho" pitchFamily="18" charset="-128"/>
              </a:rPr>
              <a:t>.</a:t>
            </a:r>
            <a:endParaRPr lang="en-US" altLang="it-IT" dirty="0">
              <a:latin typeface="Calibri" pitchFamily="34" charset="0"/>
              <a:sym typeface="MS PMincho" pitchFamily="18" charset="-128"/>
            </a:endParaRPr>
          </a:p>
        </p:txBody>
      </p:sp>
      <p:sp>
        <p:nvSpPr>
          <p:cNvPr id="159748"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69B9859D-0EC9-495B-A086-3CB76DC78D20}" type="slidenum">
              <a:rPr lang="it-IT" altLang="en-US" sz="1400" b="1">
                <a:solidFill>
                  <a:srgbClr val="FFFFFF"/>
                </a:solidFill>
                <a:latin typeface="Calibri" pitchFamily="34" charset="0"/>
                <a:sym typeface="MS PMincho" pitchFamily="18" charset="-128"/>
              </a:rPr>
              <a:pPr algn="ctr"/>
              <a:t>11</a:t>
            </a:fld>
            <a:endParaRPr lang="it-IT" altLang="en-US">
              <a:latin typeface="Calibri" pitchFamily="34" charset="0"/>
              <a:sym typeface="MS PMincho" pitchFamily="18" charset="-128"/>
            </a:endParaRPr>
          </a:p>
        </p:txBody>
      </p:sp>
      <p:pic>
        <p:nvPicPr>
          <p:cNvPr id="159749" name="Picture 7"/>
          <p:cNvPicPr>
            <a:picLocks noChangeAspect="1" noChangeArrowheads="1"/>
          </p:cNvPicPr>
          <p:nvPr/>
        </p:nvPicPr>
        <p:blipFill>
          <a:blip r:embed="rId2" cstate="email"/>
          <a:srcRect/>
          <a:stretch>
            <a:fillRect/>
          </a:stretch>
        </p:blipFill>
        <p:spPr bwMode="auto">
          <a:xfrm>
            <a:off x="2843213" y="1030288"/>
            <a:ext cx="2881312" cy="1958975"/>
          </a:xfrm>
          <a:prstGeom prst="rect">
            <a:avLst/>
          </a:prstGeom>
          <a:noFill/>
          <a:ln w="9525">
            <a:noFill/>
            <a:miter lim="800000"/>
            <a:headEnd/>
            <a:tailEnd/>
          </a:ln>
        </p:spPr>
      </p:pic>
      <p:pic>
        <p:nvPicPr>
          <p:cNvPr id="159750" name="Picture 8"/>
          <p:cNvPicPr>
            <a:picLocks noChangeAspect="1" noChangeArrowheads="1"/>
          </p:cNvPicPr>
          <p:nvPr/>
        </p:nvPicPr>
        <p:blipFill>
          <a:blip r:embed="rId3" cstate="email"/>
          <a:srcRect/>
          <a:stretch>
            <a:fillRect/>
          </a:stretch>
        </p:blipFill>
        <p:spPr bwMode="auto">
          <a:xfrm>
            <a:off x="2852738" y="4467225"/>
            <a:ext cx="2871787" cy="2355850"/>
          </a:xfrm>
          <a:prstGeom prst="rect">
            <a:avLst/>
          </a:prstGeom>
          <a:noFill/>
          <a:ln w="9525">
            <a:noFill/>
            <a:miter lim="800000"/>
            <a:headEnd/>
            <a:tailEnd/>
          </a:ln>
        </p:spPr>
      </p:pic>
      <p:sp>
        <p:nvSpPr>
          <p:cNvPr id="8" name="Text Box 2" descr="Carta di giornale"/>
          <p:cNvSpPr txBox="1">
            <a:spLocks noChangeArrowheads="1"/>
          </p:cNvSpPr>
          <p:nvPr/>
        </p:nvSpPr>
        <p:spPr bwMode="auto">
          <a:xfrm>
            <a:off x="0" y="142875"/>
            <a:ext cx="9144000" cy="579438"/>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en-US" sz="3200" dirty="0" smtClean="0">
                <a:solidFill>
                  <a:srgbClr val="FF0000"/>
                </a:solidFill>
                <a:latin typeface="+mj-lt"/>
              </a:rPr>
              <a:t>Emergency Management</a:t>
            </a:r>
            <a:endParaRPr lang="it-IT" altLang="en-US" sz="3200" dirty="0">
              <a:solidFill>
                <a:srgbClr val="FF0000"/>
              </a:solidFill>
              <a:latin typeface="+mj-l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descr="Carta di giornale"/>
          <p:cNvSpPr>
            <a:spLocks noChangeArrowheads="1"/>
          </p:cNvSpPr>
          <p:nvPr/>
        </p:nvSpPr>
        <p:spPr bwMode="auto">
          <a:xfrm>
            <a:off x="571500" y="1929111"/>
            <a:ext cx="7962900" cy="923330"/>
          </a:xfrm>
          <a:prstGeom prst="rect">
            <a:avLst/>
          </a:prstGeom>
          <a:noFill/>
          <a:ln w="9525">
            <a:noFill/>
            <a:miter lim="800000"/>
            <a:headEnd/>
            <a:tailEnd/>
          </a:ln>
        </p:spPr>
        <p:txBody>
          <a:bodyPr anchor="ctr">
            <a:spAutoFit/>
          </a:bodyPr>
          <a:lstStyle/>
          <a:p>
            <a:pPr algn="just"/>
            <a:r>
              <a:rPr lang="it-IT" altLang="en-US" dirty="0" smtClean="0">
                <a:latin typeface="Calibri" pitchFamily="34" charset="0"/>
                <a:sym typeface="MS PMincho" pitchFamily="18" charset="-128"/>
              </a:rPr>
              <a:t>In </a:t>
            </a:r>
            <a:r>
              <a:rPr lang="it-IT" altLang="en-US" dirty="0" err="1" smtClean="0">
                <a:latin typeface="Calibri" pitchFamily="34" charset="0"/>
                <a:sym typeface="MS PMincho" pitchFamily="18" charset="-128"/>
              </a:rPr>
              <a:t>designating</a:t>
            </a:r>
            <a:r>
              <a:rPr lang="it-IT" altLang="en-US" dirty="0" smtClean="0">
                <a:latin typeface="Calibri" pitchFamily="34" charset="0"/>
                <a:sym typeface="MS PMincho" pitchFamily="18" charset="-128"/>
              </a:rPr>
              <a:t> the </a:t>
            </a:r>
            <a:r>
              <a:rPr lang="it-IT" altLang="en-US" dirty="0" err="1" smtClean="0">
                <a:latin typeface="Calibri" pitchFamily="34" charset="0"/>
                <a:sym typeface="MS PMincho" pitchFamily="18" charset="-128"/>
              </a:rPr>
              <a:t>workers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serving</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officers</a:t>
            </a:r>
            <a:r>
              <a:rPr lang="it-IT" altLang="en-US" dirty="0" smtClean="0">
                <a:latin typeface="Calibri" pitchFamily="34" charset="0"/>
                <a:sym typeface="MS PMincho" pitchFamily="18" charset="-128"/>
              </a:rPr>
              <a:t> in </a:t>
            </a:r>
            <a:r>
              <a:rPr lang="it-IT" altLang="en-US" dirty="0" err="1" smtClean="0">
                <a:latin typeface="Calibri" pitchFamily="34" charset="0"/>
                <a:sym typeface="MS PMincho" pitchFamily="18" charset="-128"/>
              </a:rPr>
              <a:t>charge</a:t>
            </a:r>
            <a:r>
              <a:rPr lang="it-IT" altLang="en-US" dirty="0" smtClean="0">
                <a:latin typeface="Calibri" pitchFamily="34" charset="0"/>
                <a:sym typeface="MS PMincho" pitchFamily="18" charset="-128"/>
              </a:rPr>
              <a:t> of the </a:t>
            </a:r>
            <a:r>
              <a:rPr lang="it-IT" altLang="en-US" dirty="0" err="1" smtClean="0">
                <a:latin typeface="Calibri" pitchFamily="34" charset="0"/>
                <a:sym typeface="MS PMincho" pitchFamily="18" charset="-128"/>
              </a:rPr>
              <a:t>Prevention</a:t>
            </a:r>
            <a:r>
              <a:rPr lang="it-IT" altLang="en-US" dirty="0" smtClean="0">
                <a:latin typeface="Calibri" pitchFamily="34" charset="0"/>
                <a:sym typeface="MS PMincho" pitchFamily="18" charset="-128"/>
              </a:rPr>
              <a:t> and </a:t>
            </a:r>
            <a:r>
              <a:rPr lang="it-IT" altLang="en-US" dirty="0" err="1" smtClean="0">
                <a:latin typeface="Calibri" pitchFamily="34" charset="0"/>
                <a:sym typeface="MS PMincho" pitchFamily="18" charset="-128"/>
              </a:rPr>
              <a:t>Protection</a:t>
            </a:r>
            <a:r>
              <a:rPr lang="it-IT" altLang="en-US" dirty="0" smtClean="0">
                <a:latin typeface="Calibri" pitchFamily="34" charset="0"/>
                <a:sym typeface="MS PMincho" pitchFamily="18" charset="-128"/>
              </a:rPr>
              <a:t> Service, the </a:t>
            </a:r>
            <a:r>
              <a:rPr lang="it-IT" altLang="en-US" dirty="0" err="1">
                <a:latin typeface="Calibri" pitchFamily="34" charset="0"/>
                <a:sym typeface="MS PMincho" pitchFamily="18" charset="-128"/>
              </a:rPr>
              <a:t>E</a:t>
            </a:r>
            <a:r>
              <a:rPr lang="it-IT" altLang="en-US" dirty="0" err="1" smtClean="0">
                <a:latin typeface="Calibri" pitchFamily="34" charset="0"/>
                <a:sym typeface="MS PMincho" pitchFamily="18" charset="-128"/>
              </a:rPr>
              <a:t>mployer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shall</a:t>
            </a:r>
            <a:r>
              <a:rPr lang="it-IT" altLang="en-US" dirty="0" smtClean="0">
                <a:latin typeface="Calibri" pitchFamily="34" charset="0"/>
                <a:sym typeface="MS PMincho" pitchFamily="18" charset="-128"/>
              </a:rPr>
              <a:t> take </a:t>
            </a:r>
            <a:r>
              <a:rPr lang="it-IT" altLang="en-US" dirty="0" err="1" smtClean="0">
                <a:latin typeface="Calibri" pitchFamily="34" charset="0"/>
                <a:sym typeface="MS PMincho" pitchFamily="18" charset="-128"/>
              </a:rPr>
              <a:t>into</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consideration</a:t>
            </a:r>
            <a:r>
              <a:rPr lang="it-IT" altLang="en-US" dirty="0" smtClean="0">
                <a:latin typeface="Calibri" pitchFamily="34" charset="0"/>
                <a:sym typeface="MS PMincho" pitchFamily="18" charset="-128"/>
              </a:rPr>
              <a:t> the </a:t>
            </a:r>
            <a:r>
              <a:rPr lang="it-IT" altLang="en-US" dirty="0" err="1" smtClean="0">
                <a:latin typeface="Calibri" pitchFamily="34" charset="0"/>
                <a:sym typeface="MS PMincho" pitchFamily="18" charset="-128"/>
              </a:rPr>
              <a:t>size</a:t>
            </a:r>
            <a:r>
              <a:rPr lang="it-IT" altLang="en-US" dirty="0" smtClean="0">
                <a:latin typeface="Calibri" pitchFamily="34" charset="0"/>
                <a:sym typeface="MS PMincho" pitchFamily="18" charset="-128"/>
              </a:rPr>
              <a:t> and </a:t>
            </a:r>
            <a:r>
              <a:rPr lang="it-IT" altLang="en-US" dirty="0" err="1" smtClean="0">
                <a:latin typeface="Calibri" pitchFamily="34" charset="0"/>
                <a:sym typeface="MS PMincho" pitchFamily="18" charset="-128"/>
              </a:rPr>
              <a:t>extent</a:t>
            </a:r>
            <a:r>
              <a:rPr lang="it-IT" altLang="en-US" dirty="0" smtClean="0">
                <a:latin typeface="Calibri" pitchFamily="34" charset="0"/>
                <a:sym typeface="MS PMincho" pitchFamily="18" charset="-128"/>
              </a:rPr>
              <a:t> of the </a:t>
            </a:r>
            <a:r>
              <a:rPr lang="it-IT" altLang="en-US" dirty="0" err="1" smtClean="0">
                <a:latin typeface="Calibri" pitchFamily="34" charset="0"/>
                <a:sym typeface="MS PMincho" pitchFamily="18" charset="-128"/>
              </a:rPr>
              <a:t>premises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well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as</a:t>
            </a:r>
            <a:r>
              <a:rPr lang="it-IT" altLang="en-US" dirty="0" smtClean="0">
                <a:latin typeface="Calibri" pitchFamily="34" charset="0"/>
                <a:sym typeface="MS PMincho" pitchFamily="18" charset="-128"/>
              </a:rPr>
              <a:t> the </a:t>
            </a:r>
            <a:r>
              <a:rPr lang="it-IT" altLang="en-US" dirty="0" err="1" smtClean="0">
                <a:latin typeface="Calibri" pitchFamily="34" charset="0"/>
                <a:sym typeface="MS PMincho" pitchFamily="18" charset="-128"/>
              </a:rPr>
              <a:t>specific</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risks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which</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have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been</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identified</a:t>
            </a:r>
            <a:r>
              <a:rPr lang="it-IT" altLang="en-US" dirty="0" smtClean="0">
                <a:latin typeface="Calibri" pitchFamily="34" charset="0"/>
                <a:sym typeface="MS PMincho" pitchFamily="18" charset="-128"/>
              </a:rPr>
              <a:t>.</a:t>
            </a:r>
            <a:endParaRPr lang="en-US" altLang="it-IT" dirty="0">
              <a:latin typeface="Calibri" pitchFamily="34" charset="0"/>
              <a:sym typeface="MS PMincho" pitchFamily="18" charset="-128"/>
            </a:endParaRPr>
          </a:p>
        </p:txBody>
      </p:sp>
      <p:sp>
        <p:nvSpPr>
          <p:cNvPr id="27651" name="Rectangle 13" descr="Carta di giornale"/>
          <p:cNvSpPr>
            <a:spLocks noChangeArrowheads="1"/>
          </p:cNvSpPr>
          <p:nvPr/>
        </p:nvSpPr>
        <p:spPr bwMode="auto">
          <a:xfrm>
            <a:off x="612775" y="3784899"/>
            <a:ext cx="5072063" cy="923330"/>
          </a:xfrm>
          <a:prstGeom prst="rect">
            <a:avLst/>
          </a:prstGeom>
          <a:noFill/>
          <a:ln w="9525">
            <a:noFill/>
            <a:miter lim="800000"/>
            <a:headEnd/>
            <a:tailEnd/>
          </a:ln>
        </p:spPr>
        <p:txBody>
          <a:bodyPr anchor="ctr">
            <a:spAutoFit/>
          </a:bodyPr>
          <a:lstStyle/>
          <a:p>
            <a:pPr algn="just"/>
            <a:r>
              <a:rPr lang="it-IT" altLang="en-US" dirty="0" smtClean="0">
                <a:latin typeface="Calibri" pitchFamily="34" charset="0"/>
                <a:sym typeface="MS PMincho" pitchFamily="18" charset="-128"/>
              </a:rPr>
              <a:t>No </a:t>
            </a:r>
            <a:r>
              <a:rPr lang="it-IT" altLang="en-US" dirty="0" err="1" smtClean="0">
                <a:latin typeface="Calibri" pitchFamily="34" charset="0"/>
                <a:sym typeface="MS PMincho" pitchFamily="18" charset="-128"/>
              </a:rPr>
              <a:t>worker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except</a:t>
            </a:r>
            <a:r>
              <a:rPr lang="it-IT" altLang="en-US" dirty="0" smtClean="0">
                <a:latin typeface="Calibri" pitchFamily="34" charset="0"/>
                <a:sym typeface="MS PMincho" pitchFamily="18" charset="-128"/>
              </a:rPr>
              <a:t> for </a:t>
            </a:r>
            <a:r>
              <a:rPr lang="it-IT" altLang="en-US" dirty="0" err="1" smtClean="0">
                <a:latin typeface="Calibri" pitchFamily="34" charset="0"/>
                <a:sym typeface="MS PMincho" pitchFamily="18" charset="-128"/>
              </a:rPr>
              <a:t>serious</a:t>
            </a:r>
            <a:r>
              <a:rPr lang="it-IT" altLang="en-US" dirty="0" smtClean="0">
                <a:latin typeface="Calibri" pitchFamily="34" charset="0"/>
                <a:sym typeface="MS PMincho" pitchFamily="18" charset="-128"/>
              </a:rPr>
              <a:t> and </a:t>
            </a:r>
            <a:r>
              <a:rPr lang="it-IT" altLang="en-US" dirty="0" err="1" smtClean="0">
                <a:latin typeface="Calibri" pitchFamily="34" charset="0"/>
                <a:sym typeface="MS PMincho" pitchFamily="18" charset="-128"/>
              </a:rPr>
              <a:t>duly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justified</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motives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may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refuse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such</a:t>
            </a:r>
            <a:r>
              <a:rPr lang="it-IT" altLang="en-US" dirty="0" smtClean="0">
                <a:latin typeface="Calibri" pitchFamily="34" charset="0"/>
                <a:sym typeface="MS PMincho" pitchFamily="18" charset="-128"/>
              </a:rPr>
              <a:t> a </a:t>
            </a:r>
            <a:r>
              <a:rPr lang="it-IT" altLang="en-US" dirty="0" err="1" smtClean="0">
                <a:latin typeface="Calibri" pitchFamily="34" charset="0"/>
                <a:sym typeface="MS PMincho" pitchFamily="18" charset="-128"/>
              </a:rPr>
              <a:t>designation</a:t>
            </a:r>
            <a:r>
              <a:rPr lang="it-IT" altLang="en-US" dirty="0" smtClean="0">
                <a:latin typeface="Calibri" pitchFamily="34" charset="0"/>
                <a:sym typeface="MS PMincho" pitchFamily="18" charset="-128"/>
              </a:rPr>
              <a:t>.</a:t>
            </a:r>
            <a:r>
              <a:rPr lang="en-US" altLang="it-IT" dirty="0" smtClean="0">
                <a:latin typeface="Calibri" pitchFamily="34" charset="0"/>
                <a:sym typeface="MS PMincho" pitchFamily="18" charset="-128"/>
              </a:rPr>
              <a:t> </a:t>
            </a:r>
            <a:endParaRPr lang="en-US" altLang="it-IT" dirty="0">
              <a:latin typeface="Calibri" pitchFamily="34" charset="0"/>
              <a:sym typeface="MS PMincho" pitchFamily="18" charset="-128"/>
            </a:endParaRPr>
          </a:p>
          <a:p>
            <a:pPr algn="just"/>
            <a:endParaRPr lang="en-US" altLang="it-IT" dirty="0">
              <a:latin typeface="Calibri" pitchFamily="34" charset="0"/>
              <a:sym typeface="MS PMincho" pitchFamily="18" charset="-128"/>
            </a:endParaRPr>
          </a:p>
        </p:txBody>
      </p:sp>
      <p:sp>
        <p:nvSpPr>
          <p:cNvPr id="160774"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60087DD0-5B38-416B-A478-E87CAC24FAF7}" type="slidenum">
              <a:rPr lang="it-IT" altLang="en-US" sz="1400" b="1">
                <a:solidFill>
                  <a:srgbClr val="FFFFFF"/>
                </a:solidFill>
                <a:latin typeface="Calibri" pitchFamily="34" charset="0"/>
                <a:sym typeface="MS PMincho" pitchFamily="18" charset="-128"/>
              </a:rPr>
              <a:pPr algn="ctr"/>
              <a:t>12</a:t>
            </a:fld>
            <a:endParaRPr lang="it-IT" altLang="en-US">
              <a:latin typeface="Calibri" pitchFamily="34" charset="0"/>
              <a:sym typeface="MS PMincho" pitchFamily="18" charset="-128"/>
            </a:endParaRPr>
          </a:p>
        </p:txBody>
      </p:sp>
      <p:pic>
        <p:nvPicPr>
          <p:cNvPr id="160775" name="Picture 8"/>
          <p:cNvPicPr>
            <a:picLocks noChangeAspect="1" noChangeArrowheads="1"/>
          </p:cNvPicPr>
          <p:nvPr/>
        </p:nvPicPr>
        <p:blipFill>
          <a:blip r:embed="rId2" cstate="email"/>
          <a:srcRect/>
          <a:stretch>
            <a:fillRect/>
          </a:stretch>
        </p:blipFill>
        <p:spPr bwMode="auto">
          <a:xfrm>
            <a:off x="5940425" y="3357563"/>
            <a:ext cx="2314575" cy="1800225"/>
          </a:xfrm>
          <a:prstGeom prst="rect">
            <a:avLst/>
          </a:prstGeom>
          <a:noFill/>
          <a:ln w="9525">
            <a:noFill/>
            <a:miter lim="800000"/>
            <a:headEnd/>
            <a:tailEnd/>
          </a:ln>
        </p:spPr>
      </p:pic>
      <p:sp>
        <p:nvSpPr>
          <p:cNvPr id="9" name="Text Box 2" descr="Carta di giornale"/>
          <p:cNvSpPr txBox="1">
            <a:spLocks noChangeArrowheads="1"/>
          </p:cNvSpPr>
          <p:nvPr/>
        </p:nvSpPr>
        <p:spPr bwMode="auto">
          <a:xfrm>
            <a:off x="0" y="142875"/>
            <a:ext cx="9144000" cy="579438"/>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en-US" sz="3200" dirty="0" smtClean="0">
                <a:solidFill>
                  <a:srgbClr val="FF0000"/>
                </a:solidFill>
                <a:latin typeface="+mj-lt"/>
              </a:rPr>
              <a:t>Emergency Management</a:t>
            </a:r>
            <a:endParaRPr lang="it-IT" altLang="en-US" sz="3200" dirty="0">
              <a:solidFill>
                <a:srgbClr val="FF0000"/>
              </a:solidFill>
              <a:latin typeface="+mj-l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9" descr="Carta di giornale"/>
          <p:cNvSpPr>
            <a:spLocks noChangeArrowheads="1"/>
          </p:cNvSpPr>
          <p:nvPr/>
        </p:nvSpPr>
        <p:spPr bwMode="auto">
          <a:xfrm>
            <a:off x="571500" y="2070100"/>
            <a:ext cx="7962900" cy="641350"/>
          </a:xfrm>
          <a:prstGeom prst="rect">
            <a:avLst/>
          </a:prstGeom>
          <a:noFill/>
          <a:ln w="9525">
            <a:noFill/>
            <a:miter lim="800000"/>
            <a:headEnd/>
            <a:tailEnd/>
          </a:ln>
        </p:spPr>
        <p:txBody>
          <a:bodyPr anchor="ctr">
            <a:spAutoFit/>
          </a:bodyPr>
          <a:lstStyle/>
          <a:p>
            <a:pPr algn="just"/>
            <a:endParaRPr lang="en-US" altLang="it-IT">
              <a:latin typeface="Calibri" pitchFamily="34" charset="0"/>
              <a:sym typeface="MS PMincho" pitchFamily="18" charset="-128"/>
            </a:endParaRPr>
          </a:p>
          <a:p>
            <a:pPr algn="just"/>
            <a:endParaRPr lang="en-US" altLang="it-IT">
              <a:latin typeface="Calibri" pitchFamily="34" charset="0"/>
              <a:sym typeface="MS PMincho" pitchFamily="18" charset="-128"/>
            </a:endParaRPr>
          </a:p>
        </p:txBody>
      </p:sp>
      <p:sp>
        <p:nvSpPr>
          <p:cNvPr id="28675" name="Rectangle 13" descr="Carta di giornale"/>
          <p:cNvSpPr>
            <a:spLocks noChangeArrowheads="1"/>
          </p:cNvSpPr>
          <p:nvPr/>
        </p:nvSpPr>
        <p:spPr bwMode="auto">
          <a:xfrm>
            <a:off x="755650" y="1191330"/>
            <a:ext cx="5073650" cy="1200329"/>
          </a:xfrm>
          <a:prstGeom prst="rect">
            <a:avLst/>
          </a:prstGeom>
          <a:noFill/>
          <a:ln w="9525">
            <a:noFill/>
            <a:miter lim="800000"/>
            <a:headEnd/>
            <a:tailEnd/>
          </a:ln>
        </p:spPr>
        <p:txBody>
          <a:bodyPr anchor="ctr">
            <a:spAutoFit/>
          </a:bodyPr>
          <a:lstStyle/>
          <a:p>
            <a:pPr algn="just"/>
            <a:r>
              <a:rPr lang="it-IT" altLang="en-US" dirty="0" err="1" smtClean="0">
                <a:latin typeface="Calibri" pitchFamily="34" charset="0"/>
                <a:sym typeface="MS PMincho" pitchFamily="18" charset="-128"/>
              </a:rPr>
              <a:t>Workers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designated</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shall</a:t>
            </a:r>
            <a:r>
              <a:rPr lang="it-IT" altLang="en-US" dirty="0" smtClean="0">
                <a:latin typeface="Calibri" pitchFamily="34" charset="0"/>
                <a:sym typeface="MS PMincho" pitchFamily="18" charset="-128"/>
              </a:rPr>
              <a:t> be </a:t>
            </a:r>
            <a:r>
              <a:rPr lang="it-IT" altLang="en-US" dirty="0" err="1" smtClean="0">
                <a:latin typeface="Calibri" pitchFamily="34" charset="0"/>
                <a:sym typeface="MS PMincho" pitchFamily="18" charset="-128"/>
              </a:rPr>
              <a:t>provided</a:t>
            </a:r>
            <a:r>
              <a:rPr lang="it-IT" altLang="en-US" dirty="0" smtClean="0">
                <a:latin typeface="Calibri" pitchFamily="34" charset="0"/>
                <a:sym typeface="MS PMincho" pitchFamily="18" charset="-128"/>
              </a:rPr>
              <a:t> with </a:t>
            </a:r>
            <a:r>
              <a:rPr lang="it-IT" altLang="en-US" dirty="0" err="1" smtClean="0">
                <a:latin typeface="Calibri" pitchFamily="34" charset="0"/>
                <a:sym typeface="MS PMincho" pitchFamily="18" charset="-128"/>
              </a:rPr>
              <a:t>adequate</a:t>
            </a:r>
            <a:r>
              <a:rPr lang="it-IT" altLang="en-US" dirty="0" smtClean="0">
                <a:latin typeface="Calibri" pitchFamily="34" charset="0"/>
                <a:sym typeface="MS PMincho" pitchFamily="18" charset="-128"/>
              </a:rPr>
              <a:t> training; </a:t>
            </a:r>
            <a:r>
              <a:rPr lang="it-IT" altLang="en-US" dirty="0" err="1" smtClean="0">
                <a:latin typeface="Calibri" pitchFamily="34" charset="0"/>
                <a:sym typeface="MS PMincho" pitchFamily="18" charset="-128"/>
              </a:rPr>
              <a:t>their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numbers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shall</a:t>
            </a:r>
            <a:r>
              <a:rPr lang="it-IT" altLang="en-US" dirty="0" smtClean="0">
                <a:latin typeface="Calibri" pitchFamily="34" charset="0"/>
                <a:sym typeface="MS PMincho" pitchFamily="18" charset="-128"/>
              </a:rPr>
              <a:t> be </a:t>
            </a:r>
            <a:r>
              <a:rPr lang="it-IT" altLang="en-US" dirty="0" err="1" smtClean="0">
                <a:latin typeface="Calibri" pitchFamily="34" charset="0"/>
                <a:sym typeface="MS PMincho" pitchFamily="18" charset="-128"/>
              </a:rPr>
              <a:t>sufficient</a:t>
            </a:r>
            <a:r>
              <a:rPr lang="it-IT" altLang="en-US" dirty="0" smtClean="0">
                <a:latin typeface="Calibri" pitchFamily="34" charset="0"/>
                <a:sym typeface="MS PMincho" pitchFamily="18" charset="-128"/>
              </a:rPr>
              <a:t> in relation to the </a:t>
            </a:r>
            <a:r>
              <a:rPr lang="it-IT" altLang="en-US" dirty="0" err="1" smtClean="0">
                <a:latin typeface="Calibri" pitchFamily="34" charset="0"/>
                <a:sym typeface="MS PMincho" pitchFamily="18" charset="-128"/>
              </a:rPr>
              <a:t>size</a:t>
            </a:r>
            <a:r>
              <a:rPr lang="it-IT" altLang="en-US" dirty="0" smtClean="0">
                <a:latin typeface="Calibri" pitchFamily="34" charset="0"/>
                <a:sym typeface="MS PMincho" pitchFamily="18" charset="-128"/>
              </a:rPr>
              <a:t> and </a:t>
            </a:r>
            <a:r>
              <a:rPr lang="it-IT" altLang="en-US" dirty="0" err="1" smtClean="0">
                <a:latin typeface="Calibri" pitchFamily="34" charset="0"/>
                <a:sym typeface="MS PMincho" pitchFamily="18" charset="-128"/>
              </a:rPr>
              <a:t>specific</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risks</a:t>
            </a:r>
            <a:r>
              <a:rPr lang="it-IT" altLang="en-US" dirty="0" smtClean="0">
                <a:latin typeface="Calibri" pitchFamily="34" charset="0"/>
                <a:sym typeface="MS PMincho" pitchFamily="18" charset="-128"/>
              </a:rPr>
              <a:t> of the </a:t>
            </a:r>
            <a:r>
              <a:rPr lang="it-IT" altLang="en-US" dirty="0" err="1" smtClean="0">
                <a:latin typeface="Calibri" pitchFamily="34" charset="0"/>
                <a:sym typeface="MS PMincho" pitchFamily="18" charset="-128"/>
              </a:rPr>
              <a:t>premises</a:t>
            </a:r>
            <a:r>
              <a:rPr lang="it-IT" altLang="en-US" dirty="0" smtClean="0">
                <a:latin typeface="Calibri" pitchFamily="34" charset="0"/>
                <a:sym typeface="MS PMincho" pitchFamily="18" charset="-128"/>
              </a:rPr>
              <a:t> and </a:t>
            </a:r>
            <a:r>
              <a:rPr lang="it-IT" altLang="en-US" dirty="0" err="1" smtClean="0">
                <a:latin typeface="Calibri" pitchFamily="34" charset="0"/>
                <a:sym typeface="MS PMincho" pitchFamily="18" charset="-128"/>
              </a:rPr>
              <a:t>they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shall</a:t>
            </a:r>
            <a:r>
              <a:rPr lang="it-IT" altLang="en-US" dirty="0" smtClean="0">
                <a:latin typeface="Calibri" pitchFamily="34" charset="0"/>
                <a:sym typeface="MS PMincho" pitchFamily="18" charset="-128"/>
              </a:rPr>
              <a:t> be </a:t>
            </a:r>
            <a:r>
              <a:rPr lang="it-IT" altLang="en-US" dirty="0" err="1" smtClean="0">
                <a:latin typeface="Calibri" pitchFamily="34" charset="0"/>
                <a:sym typeface="MS PMincho" pitchFamily="18" charset="-128"/>
              </a:rPr>
              <a:t>equipped</a:t>
            </a:r>
            <a:r>
              <a:rPr lang="it-IT" altLang="en-US" dirty="0" smtClean="0">
                <a:latin typeface="Calibri" pitchFamily="34" charset="0"/>
                <a:sym typeface="MS PMincho" pitchFamily="18" charset="-128"/>
              </a:rPr>
              <a:t> with </a:t>
            </a:r>
            <a:r>
              <a:rPr lang="it-IT" altLang="en-US" dirty="0" err="1" smtClean="0">
                <a:latin typeface="Calibri" pitchFamily="34" charset="0"/>
                <a:sym typeface="MS PMincho" pitchFamily="18" charset="-128"/>
              </a:rPr>
              <a:t>suitable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equipment</a:t>
            </a:r>
            <a:endParaRPr lang="en-US" altLang="it-IT" dirty="0">
              <a:latin typeface="Calibri" pitchFamily="34" charset="0"/>
              <a:sym typeface="MS PMincho" pitchFamily="18" charset="-128"/>
            </a:endParaRPr>
          </a:p>
        </p:txBody>
      </p:sp>
      <p:sp>
        <p:nvSpPr>
          <p:cNvPr id="161798"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6351E264-2F59-476C-870D-6CCEBA92F38B}" type="slidenum">
              <a:rPr lang="it-IT" altLang="en-US" sz="1400" b="1">
                <a:solidFill>
                  <a:srgbClr val="FFFFFF"/>
                </a:solidFill>
                <a:latin typeface="Calibri" pitchFamily="34" charset="0"/>
                <a:sym typeface="MS PMincho" pitchFamily="18" charset="-128"/>
              </a:rPr>
              <a:pPr algn="ctr"/>
              <a:t>13</a:t>
            </a:fld>
            <a:endParaRPr lang="it-IT" altLang="en-US">
              <a:latin typeface="Calibri" pitchFamily="34" charset="0"/>
              <a:sym typeface="MS PMincho" pitchFamily="18" charset="-128"/>
            </a:endParaRPr>
          </a:p>
        </p:txBody>
      </p:sp>
      <p:pic>
        <p:nvPicPr>
          <p:cNvPr id="161799" name="Picture 8"/>
          <p:cNvPicPr>
            <a:picLocks noChangeAspect="1" noChangeArrowheads="1"/>
          </p:cNvPicPr>
          <p:nvPr/>
        </p:nvPicPr>
        <p:blipFill>
          <a:blip r:embed="rId2" cstate="email"/>
          <a:srcRect/>
          <a:stretch>
            <a:fillRect/>
          </a:stretch>
        </p:blipFill>
        <p:spPr bwMode="auto">
          <a:xfrm>
            <a:off x="6084888" y="1123950"/>
            <a:ext cx="2519362" cy="2740025"/>
          </a:xfrm>
          <a:prstGeom prst="rect">
            <a:avLst/>
          </a:prstGeom>
          <a:noFill/>
          <a:ln w="9525">
            <a:noFill/>
            <a:miter lim="800000"/>
            <a:headEnd/>
            <a:tailEnd/>
          </a:ln>
        </p:spPr>
      </p:pic>
      <p:pic>
        <p:nvPicPr>
          <p:cNvPr id="161800" name="Picture 9"/>
          <p:cNvPicPr>
            <a:picLocks noChangeAspect="1" noChangeArrowheads="1"/>
          </p:cNvPicPr>
          <p:nvPr/>
        </p:nvPicPr>
        <p:blipFill>
          <a:blip r:embed="rId3" cstate="email"/>
          <a:srcRect/>
          <a:stretch>
            <a:fillRect/>
          </a:stretch>
        </p:blipFill>
        <p:spPr bwMode="auto">
          <a:xfrm>
            <a:off x="179388" y="3284538"/>
            <a:ext cx="2381250" cy="2381250"/>
          </a:xfrm>
          <a:prstGeom prst="rect">
            <a:avLst/>
          </a:prstGeom>
          <a:noFill/>
          <a:ln w="9525">
            <a:noFill/>
            <a:miter lim="800000"/>
            <a:headEnd/>
            <a:tailEnd/>
          </a:ln>
        </p:spPr>
      </p:pic>
      <p:pic>
        <p:nvPicPr>
          <p:cNvPr id="161801" name="Picture 10"/>
          <p:cNvPicPr>
            <a:picLocks noChangeAspect="1" noChangeArrowheads="1"/>
          </p:cNvPicPr>
          <p:nvPr/>
        </p:nvPicPr>
        <p:blipFill>
          <a:blip r:embed="rId4" cstate="email"/>
          <a:srcRect/>
          <a:stretch>
            <a:fillRect/>
          </a:stretch>
        </p:blipFill>
        <p:spPr bwMode="auto">
          <a:xfrm>
            <a:off x="4356100" y="2997200"/>
            <a:ext cx="1079500" cy="1266825"/>
          </a:xfrm>
          <a:prstGeom prst="rect">
            <a:avLst/>
          </a:prstGeom>
          <a:noFill/>
          <a:ln w="9525">
            <a:noFill/>
            <a:miter lim="800000"/>
            <a:headEnd/>
            <a:tailEnd/>
          </a:ln>
        </p:spPr>
      </p:pic>
      <p:pic>
        <p:nvPicPr>
          <p:cNvPr id="161802" name="Picture 11"/>
          <p:cNvPicPr>
            <a:picLocks noChangeAspect="1" noChangeArrowheads="1"/>
          </p:cNvPicPr>
          <p:nvPr/>
        </p:nvPicPr>
        <p:blipFill>
          <a:blip r:embed="rId5" cstate="email"/>
          <a:srcRect/>
          <a:stretch>
            <a:fillRect/>
          </a:stretch>
        </p:blipFill>
        <p:spPr bwMode="auto">
          <a:xfrm>
            <a:off x="3348038" y="4868863"/>
            <a:ext cx="1179512" cy="1657350"/>
          </a:xfrm>
          <a:prstGeom prst="rect">
            <a:avLst/>
          </a:prstGeom>
          <a:noFill/>
          <a:ln w="9525">
            <a:noFill/>
            <a:miter lim="800000"/>
            <a:headEnd/>
            <a:tailEnd/>
          </a:ln>
        </p:spPr>
      </p:pic>
      <p:pic>
        <p:nvPicPr>
          <p:cNvPr id="161803" name="Picture 12"/>
          <p:cNvPicPr>
            <a:picLocks noChangeAspect="1" noChangeArrowheads="1"/>
          </p:cNvPicPr>
          <p:nvPr/>
        </p:nvPicPr>
        <p:blipFill>
          <a:blip r:embed="rId6" cstate="email"/>
          <a:srcRect/>
          <a:stretch>
            <a:fillRect/>
          </a:stretch>
        </p:blipFill>
        <p:spPr bwMode="auto">
          <a:xfrm>
            <a:off x="3132138" y="3502025"/>
            <a:ext cx="1211262" cy="1223963"/>
          </a:xfrm>
          <a:prstGeom prst="rect">
            <a:avLst/>
          </a:prstGeom>
          <a:noFill/>
          <a:ln w="9525">
            <a:noFill/>
            <a:miter lim="800000"/>
            <a:headEnd/>
            <a:tailEnd/>
          </a:ln>
        </p:spPr>
      </p:pic>
      <p:pic>
        <p:nvPicPr>
          <p:cNvPr id="161804" name="Picture 13"/>
          <p:cNvPicPr>
            <a:picLocks noChangeAspect="1" noChangeArrowheads="1"/>
          </p:cNvPicPr>
          <p:nvPr/>
        </p:nvPicPr>
        <p:blipFill>
          <a:blip r:embed="rId7" cstate="email"/>
          <a:srcRect/>
          <a:stretch>
            <a:fillRect/>
          </a:stretch>
        </p:blipFill>
        <p:spPr bwMode="auto">
          <a:xfrm>
            <a:off x="5364163" y="4076700"/>
            <a:ext cx="1152525" cy="1474788"/>
          </a:xfrm>
          <a:prstGeom prst="rect">
            <a:avLst/>
          </a:prstGeom>
          <a:noFill/>
          <a:ln w="9525">
            <a:noFill/>
            <a:miter lim="800000"/>
            <a:headEnd/>
            <a:tailEnd/>
          </a:ln>
        </p:spPr>
      </p:pic>
      <p:pic>
        <p:nvPicPr>
          <p:cNvPr id="161805" name="Picture 14"/>
          <p:cNvPicPr>
            <a:picLocks noChangeAspect="1" noChangeArrowheads="1"/>
          </p:cNvPicPr>
          <p:nvPr/>
        </p:nvPicPr>
        <p:blipFill>
          <a:blip r:embed="rId8" cstate="email"/>
          <a:srcRect/>
          <a:stretch>
            <a:fillRect/>
          </a:stretch>
        </p:blipFill>
        <p:spPr bwMode="auto">
          <a:xfrm>
            <a:off x="4716463" y="4797425"/>
            <a:ext cx="815975" cy="1511300"/>
          </a:xfrm>
          <a:prstGeom prst="rect">
            <a:avLst/>
          </a:prstGeom>
          <a:noFill/>
          <a:ln w="9525">
            <a:noFill/>
            <a:miter lim="800000"/>
            <a:headEnd/>
            <a:tailEnd/>
          </a:ln>
        </p:spPr>
      </p:pic>
      <p:pic>
        <p:nvPicPr>
          <p:cNvPr id="161806" name="Picture 15"/>
          <p:cNvPicPr>
            <a:picLocks noChangeAspect="1" noChangeArrowheads="1"/>
          </p:cNvPicPr>
          <p:nvPr/>
        </p:nvPicPr>
        <p:blipFill>
          <a:blip r:embed="rId9" cstate="email"/>
          <a:srcRect/>
          <a:stretch>
            <a:fillRect/>
          </a:stretch>
        </p:blipFill>
        <p:spPr bwMode="auto">
          <a:xfrm>
            <a:off x="1979613" y="2060575"/>
            <a:ext cx="655637" cy="606425"/>
          </a:xfrm>
          <a:prstGeom prst="rect">
            <a:avLst/>
          </a:prstGeom>
          <a:noFill/>
          <a:ln w="9525">
            <a:noFill/>
            <a:miter lim="800000"/>
            <a:headEnd/>
            <a:tailEnd/>
          </a:ln>
        </p:spPr>
      </p:pic>
      <p:pic>
        <p:nvPicPr>
          <p:cNvPr id="161807" name="Picture 16"/>
          <p:cNvPicPr>
            <a:picLocks noChangeAspect="1" noChangeArrowheads="1"/>
          </p:cNvPicPr>
          <p:nvPr/>
        </p:nvPicPr>
        <p:blipFill>
          <a:blip r:embed="rId10" cstate="email"/>
          <a:srcRect/>
          <a:stretch>
            <a:fillRect/>
          </a:stretch>
        </p:blipFill>
        <p:spPr bwMode="auto">
          <a:xfrm>
            <a:off x="2844800" y="2349500"/>
            <a:ext cx="511175" cy="511175"/>
          </a:xfrm>
          <a:prstGeom prst="rect">
            <a:avLst/>
          </a:prstGeom>
          <a:noFill/>
          <a:ln w="9525">
            <a:noFill/>
            <a:miter lim="800000"/>
            <a:headEnd/>
            <a:tailEnd/>
          </a:ln>
        </p:spPr>
      </p:pic>
      <p:pic>
        <p:nvPicPr>
          <p:cNvPr id="161808" name="Picture 17"/>
          <p:cNvPicPr>
            <a:picLocks noChangeAspect="1" noChangeArrowheads="1"/>
          </p:cNvPicPr>
          <p:nvPr/>
        </p:nvPicPr>
        <p:blipFill>
          <a:blip r:embed="rId11" cstate="email"/>
          <a:srcRect/>
          <a:stretch>
            <a:fillRect/>
          </a:stretch>
        </p:blipFill>
        <p:spPr bwMode="auto">
          <a:xfrm>
            <a:off x="1260475" y="2708275"/>
            <a:ext cx="501650" cy="512763"/>
          </a:xfrm>
          <a:prstGeom prst="rect">
            <a:avLst/>
          </a:prstGeom>
          <a:noFill/>
          <a:ln w="9525">
            <a:noFill/>
            <a:miter lim="800000"/>
            <a:headEnd/>
            <a:tailEnd/>
          </a:ln>
        </p:spPr>
      </p:pic>
      <p:sp>
        <p:nvSpPr>
          <p:cNvPr id="18" name="Text Box 2" descr="Carta di giornale"/>
          <p:cNvSpPr txBox="1">
            <a:spLocks noChangeArrowheads="1"/>
          </p:cNvSpPr>
          <p:nvPr/>
        </p:nvSpPr>
        <p:spPr bwMode="auto">
          <a:xfrm>
            <a:off x="0" y="142875"/>
            <a:ext cx="9144000" cy="579438"/>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en-US" sz="3200" dirty="0" smtClean="0">
                <a:solidFill>
                  <a:srgbClr val="FF0000"/>
                </a:solidFill>
                <a:latin typeface="+mj-lt"/>
              </a:rPr>
              <a:t>Emergency Management</a:t>
            </a:r>
            <a:endParaRPr lang="it-IT" altLang="en-US" sz="3200" dirty="0">
              <a:solidFill>
                <a:srgbClr val="FF0000"/>
              </a:solidFill>
              <a:latin typeface="+mj-l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descr="Carta di giornale"/>
          <p:cNvSpPr>
            <a:spLocks noChangeArrowheads="1"/>
          </p:cNvSpPr>
          <p:nvPr/>
        </p:nvSpPr>
        <p:spPr bwMode="auto">
          <a:xfrm>
            <a:off x="642938" y="4500861"/>
            <a:ext cx="7786687" cy="923330"/>
          </a:xfrm>
          <a:prstGeom prst="rect">
            <a:avLst/>
          </a:prstGeom>
          <a:noFill/>
          <a:ln w="9525">
            <a:noFill/>
            <a:miter lim="800000"/>
            <a:headEnd/>
            <a:tailEnd/>
          </a:ln>
        </p:spPr>
        <p:txBody>
          <a:bodyPr anchor="ctr">
            <a:spAutoFit/>
          </a:bodyPr>
          <a:lstStyle/>
          <a:p>
            <a:pPr algn="just"/>
            <a:r>
              <a:rPr lang="it-IT" altLang="en-US" dirty="0" err="1">
                <a:latin typeface="Calibri" pitchFamily="34" charset="0"/>
                <a:sym typeface="MS PMincho" pitchFamily="18" charset="-128"/>
              </a:rPr>
              <a:t>E</a:t>
            </a:r>
            <a:r>
              <a:rPr lang="it-IT" altLang="en-US" dirty="0" err="1" smtClean="0">
                <a:latin typeface="Calibri" pitchFamily="34" charset="0"/>
                <a:sym typeface="MS PMincho" pitchFamily="18" charset="-128"/>
              </a:rPr>
              <a:t>xcept</a:t>
            </a:r>
            <a:r>
              <a:rPr lang="it-IT" altLang="en-US" dirty="0" smtClean="0">
                <a:latin typeface="Calibri" pitchFamily="34" charset="0"/>
                <a:sym typeface="MS PMincho" pitchFamily="18" charset="-128"/>
              </a:rPr>
              <a:t> in the </a:t>
            </a:r>
            <a:r>
              <a:rPr lang="it-IT" altLang="en-US" dirty="0" err="1" smtClean="0">
                <a:latin typeface="Calibri" pitchFamily="34" charset="0"/>
                <a:sym typeface="MS PMincho" pitchFamily="18" charset="-128"/>
              </a:rPr>
              <a:t>event</a:t>
            </a:r>
            <a:r>
              <a:rPr lang="it-IT" altLang="en-US" dirty="0" smtClean="0">
                <a:latin typeface="Calibri" pitchFamily="34" charset="0"/>
                <a:sym typeface="MS PMincho" pitchFamily="18" charset="-128"/>
              </a:rPr>
              <a:t> of </a:t>
            </a:r>
            <a:r>
              <a:rPr lang="it-IT" altLang="en-US" dirty="0" err="1" smtClean="0">
                <a:latin typeface="Calibri" pitchFamily="34" charset="0"/>
                <a:sym typeface="MS PMincho" pitchFamily="18" charset="-128"/>
              </a:rPr>
              <a:t>duly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justified</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circumstances</a:t>
            </a:r>
            <a:r>
              <a:rPr lang="it-IT" altLang="en-US" dirty="0" smtClean="0">
                <a:latin typeface="Calibri" pitchFamily="34" charset="0"/>
                <a:sym typeface="MS PMincho" pitchFamily="18" charset="-128"/>
              </a:rPr>
              <a:t>, the </a:t>
            </a:r>
            <a:r>
              <a:rPr lang="it-IT" altLang="en-US" dirty="0" err="1">
                <a:latin typeface="Calibri" pitchFamily="34" charset="0"/>
                <a:sym typeface="MS PMincho" pitchFamily="18" charset="-128"/>
              </a:rPr>
              <a:t>E</a:t>
            </a:r>
            <a:r>
              <a:rPr lang="it-IT" altLang="en-US" dirty="0" err="1" smtClean="0">
                <a:latin typeface="Calibri" pitchFamily="34" charset="0"/>
                <a:sym typeface="MS PMincho" pitchFamily="18" charset="-128"/>
              </a:rPr>
              <a:t>mployer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shall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not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ask</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workers</a:t>
            </a:r>
            <a:r>
              <a:rPr lang="it-IT" altLang="en-US" dirty="0" smtClean="0">
                <a:latin typeface="Calibri" pitchFamily="34" charset="0"/>
                <a:sym typeface="MS PMincho" pitchFamily="18" charset="-128"/>
              </a:rPr>
              <a:t> to </a:t>
            </a:r>
            <a:r>
              <a:rPr lang="it-IT" altLang="en-US" dirty="0" err="1" smtClean="0">
                <a:latin typeface="Calibri" pitchFamily="34" charset="0"/>
                <a:sym typeface="MS PMincho" pitchFamily="18" charset="-128"/>
              </a:rPr>
              <a:t>resume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their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activities</a:t>
            </a:r>
            <a:r>
              <a:rPr lang="it-IT" altLang="en-US" dirty="0" smtClean="0">
                <a:latin typeface="Calibri" pitchFamily="34" charset="0"/>
                <a:sym typeface="MS PMincho" pitchFamily="18" charset="-128"/>
              </a:rPr>
              <a:t> in a situation in </a:t>
            </a:r>
            <a:r>
              <a:rPr lang="it-IT" altLang="en-US" dirty="0" err="1" smtClean="0">
                <a:latin typeface="Calibri" pitchFamily="34" charset="0"/>
                <a:sym typeface="MS PMincho" pitchFamily="18" charset="-128"/>
              </a:rPr>
              <a:t>which</a:t>
            </a:r>
            <a:r>
              <a:rPr lang="it-IT" altLang="en-US" dirty="0" smtClean="0">
                <a:latin typeface="Calibri" pitchFamily="34" charset="0"/>
                <a:sym typeface="MS PMincho" pitchFamily="18" charset="-128"/>
              </a:rPr>
              <a:t> a </a:t>
            </a:r>
            <a:r>
              <a:rPr lang="it-IT" altLang="en-US" b="1" dirty="0" err="1" smtClean="0">
                <a:latin typeface="Calibri" pitchFamily="34" charset="0"/>
                <a:sym typeface="MS PMincho" pitchFamily="18" charset="-128"/>
              </a:rPr>
              <a:t>serious</a:t>
            </a:r>
            <a:r>
              <a:rPr lang="it-IT" altLang="en-US" b="1" dirty="0" smtClean="0">
                <a:latin typeface="Calibri" pitchFamily="34" charset="0"/>
                <a:sym typeface="MS PMincho" pitchFamily="18" charset="-128"/>
              </a:rPr>
              <a:t> and </a:t>
            </a:r>
            <a:r>
              <a:rPr lang="it-IT" altLang="en-US" b="1" dirty="0" err="1" smtClean="0">
                <a:latin typeface="Calibri" pitchFamily="34" charset="0"/>
                <a:sym typeface="MS PMincho" pitchFamily="18" charset="-128"/>
              </a:rPr>
              <a:t>imminent</a:t>
            </a:r>
            <a:r>
              <a:rPr lang="it-IT" altLang="en-US" b="1" dirty="0" smtClean="0">
                <a:latin typeface="Calibri" pitchFamily="34" charset="0"/>
                <a:sym typeface="MS PMincho" pitchFamily="18" charset="-128"/>
              </a:rPr>
              <a:t> </a:t>
            </a:r>
            <a:r>
              <a:rPr lang="it-IT" altLang="en-US" b="1" dirty="0" err="1" smtClean="0">
                <a:latin typeface="Calibri" pitchFamily="34" charset="0"/>
                <a:sym typeface="MS PMincho" pitchFamily="18" charset="-128"/>
              </a:rPr>
              <a:t>danger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persists</a:t>
            </a:r>
            <a:r>
              <a:rPr lang="it-IT" altLang="en-US" dirty="0" smtClean="0">
                <a:latin typeface="Calibri" pitchFamily="34" charset="0"/>
                <a:sym typeface="MS PMincho" pitchFamily="18" charset="-128"/>
              </a:rPr>
              <a:t>.</a:t>
            </a:r>
            <a:endParaRPr lang="en-US" altLang="it-IT" dirty="0">
              <a:latin typeface="Calibri" pitchFamily="34" charset="0"/>
              <a:sym typeface="MS PMincho" pitchFamily="18" charset="-128"/>
            </a:endParaRPr>
          </a:p>
        </p:txBody>
      </p:sp>
      <p:pic>
        <p:nvPicPr>
          <p:cNvPr id="29699" name="Picture 4" descr="Carta di giornale"/>
          <p:cNvPicPr>
            <a:picLocks noChangeAspect="1" noChangeArrowheads="1"/>
          </p:cNvPicPr>
          <p:nvPr/>
        </p:nvPicPr>
        <p:blipFill>
          <a:blip r:embed="rId2" cstate="email"/>
          <a:srcRect/>
          <a:stretch>
            <a:fillRect/>
          </a:stretch>
        </p:blipFill>
        <p:spPr bwMode="auto">
          <a:xfrm>
            <a:off x="5429250" y="2071688"/>
            <a:ext cx="2286000" cy="2286000"/>
          </a:xfrm>
          <a:prstGeom prst="rect">
            <a:avLst/>
          </a:prstGeom>
          <a:noFill/>
          <a:ln w="9525">
            <a:noFill/>
            <a:miter lim="800000"/>
            <a:headEnd/>
            <a:tailEnd/>
          </a:ln>
        </p:spPr>
      </p:pic>
      <p:pic>
        <p:nvPicPr>
          <p:cNvPr id="29700" name="Picture 5" descr="Carta di giornale"/>
          <p:cNvPicPr>
            <a:picLocks noChangeAspect="1" noChangeArrowheads="1"/>
          </p:cNvPicPr>
          <p:nvPr/>
        </p:nvPicPr>
        <p:blipFill>
          <a:blip r:embed="rId3" cstate="email"/>
          <a:srcRect/>
          <a:stretch>
            <a:fillRect/>
          </a:stretch>
        </p:blipFill>
        <p:spPr bwMode="auto">
          <a:xfrm>
            <a:off x="1071563" y="2109788"/>
            <a:ext cx="2643187" cy="2032000"/>
          </a:xfrm>
          <a:prstGeom prst="rect">
            <a:avLst/>
          </a:prstGeom>
          <a:noFill/>
          <a:ln w="9525">
            <a:noFill/>
            <a:miter lim="800000"/>
            <a:headEnd/>
            <a:tailEnd/>
          </a:ln>
        </p:spPr>
      </p:pic>
      <p:sp>
        <p:nvSpPr>
          <p:cNvPr id="162822"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8DCB971F-1875-4F92-B49E-4AFC85CDF3A1}" type="slidenum">
              <a:rPr lang="it-IT" altLang="en-US" sz="1400" b="1">
                <a:solidFill>
                  <a:srgbClr val="FFFFFF"/>
                </a:solidFill>
                <a:latin typeface="Calibri" pitchFamily="34" charset="0"/>
                <a:sym typeface="MS PMincho" pitchFamily="18" charset="-128"/>
              </a:rPr>
              <a:pPr algn="ctr"/>
              <a:t>14</a:t>
            </a:fld>
            <a:endParaRPr lang="it-IT" altLang="en-US">
              <a:latin typeface="Calibri" pitchFamily="34" charset="0"/>
              <a:sym typeface="MS PMincho" pitchFamily="18" charset="-128"/>
            </a:endParaRPr>
          </a:p>
        </p:txBody>
      </p:sp>
      <p:sp>
        <p:nvSpPr>
          <p:cNvPr id="8" name="Text Box 2" descr="Carta di giornale"/>
          <p:cNvSpPr txBox="1">
            <a:spLocks noChangeArrowheads="1"/>
          </p:cNvSpPr>
          <p:nvPr/>
        </p:nvSpPr>
        <p:spPr bwMode="auto">
          <a:xfrm>
            <a:off x="0" y="142875"/>
            <a:ext cx="9144000" cy="579438"/>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en-US" sz="3200" dirty="0" smtClean="0">
                <a:solidFill>
                  <a:srgbClr val="FF0000"/>
                </a:solidFill>
                <a:latin typeface="+mj-lt"/>
              </a:rPr>
              <a:t>Emergency Management</a:t>
            </a:r>
            <a:endParaRPr lang="it-IT" altLang="en-US" sz="3200" dirty="0">
              <a:solidFill>
                <a:srgbClr val="FF0000"/>
              </a:solidFill>
              <a:latin typeface="+mj-l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 descr="Carta di giornale"/>
          <p:cNvSpPr>
            <a:spLocks noChangeArrowheads="1"/>
          </p:cNvSpPr>
          <p:nvPr/>
        </p:nvSpPr>
        <p:spPr bwMode="auto">
          <a:xfrm>
            <a:off x="252413" y="1772785"/>
            <a:ext cx="3571875" cy="2031325"/>
          </a:xfrm>
          <a:prstGeom prst="rect">
            <a:avLst/>
          </a:prstGeom>
          <a:noFill/>
          <a:ln w="9525">
            <a:noFill/>
            <a:miter lim="800000"/>
            <a:headEnd/>
            <a:tailEnd/>
          </a:ln>
        </p:spPr>
        <p:txBody>
          <a:bodyPr anchor="ctr">
            <a:spAutoFit/>
          </a:bodyPr>
          <a:lstStyle/>
          <a:p>
            <a:pPr algn="just"/>
            <a:r>
              <a:rPr lang="it-IT" altLang="en-US" dirty="0" smtClean="0">
                <a:latin typeface="Calibri" pitchFamily="34" charset="0"/>
                <a:sym typeface="MS PMincho" pitchFamily="18" charset="-128"/>
              </a:rPr>
              <a:t>In the </a:t>
            </a:r>
            <a:r>
              <a:rPr lang="it-IT" altLang="en-US" dirty="0" err="1" smtClean="0">
                <a:latin typeface="Calibri" pitchFamily="34" charset="0"/>
                <a:sym typeface="MS PMincho" pitchFamily="18" charset="-128"/>
              </a:rPr>
              <a:t>event</a:t>
            </a:r>
            <a:r>
              <a:rPr lang="it-IT" altLang="en-US" dirty="0" smtClean="0">
                <a:latin typeface="Calibri" pitchFamily="34" charset="0"/>
                <a:sym typeface="MS PMincho" pitchFamily="18" charset="-128"/>
              </a:rPr>
              <a:t> of </a:t>
            </a:r>
            <a:r>
              <a:rPr lang="it-IT" altLang="en-US" dirty="0" err="1" smtClean="0">
                <a:latin typeface="Calibri" pitchFamily="34" charset="0"/>
                <a:sym typeface="MS PMincho" pitchFamily="18" charset="-128"/>
              </a:rPr>
              <a:t>serious</a:t>
            </a:r>
            <a:r>
              <a:rPr lang="it-IT" altLang="en-US" dirty="0" smtClean="0">
                <a:latin typeface="Calibri" pitchFamily="34" charset="0"/>
                <a:sym typeface="MS PMincho" pitchFamily="18" charset="-128"/>
              </a:rPr>
              <a:t> and </a:t>
            </a:r>
            <a:r>
              <a:rPr lang="it-IT" altLang="en-US" dirty="0" err="1" smtClean="0">
                <a:latin typeface="Calibri" pitchFamily="34" charset="0"/>
                <a:sym typeface="MS PMincho" pitchFamily="18" charset="-128"/>
              </a:rPr>
              <a:t>imminent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danger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any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worker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abandoning</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his</a:t>
            </a:r>
            <a:r>
              <a:rPr lang="it-IT" altLang="en-US" dirty="0" smtClean="0">
                <a:latin typeface="Calibri" pitchFamily="34" charset="0"/>
                <a:sym typeface="MS PMincho" pitchFamily="18" charset="-128"/>
              </a:rPr>
              <a:t>/</a:t>
            </a:r>
            <a:r>
              <a:rPr lang="it-IT" altLang="en-US" dirty="0" err="1" smtClean="0">
                <a:latin typeface="Calibri" pitchFamily="34" charset="0"/>
                <a:sym typeface="MS PMincho" pitchFamily="18" charset="-128"/>
              </a:rPr>
              <a:t>her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workplace</a:t>
            </a:r>
            <a:r>
              <a:rPr lang="it-IT" altLang="en-US" dirty="0" smtClean="0">
                <a:latin typeface="Calibri" pitchFamily="34" charset="0"/>
                <a:sym typeface="MS PMincho" pitchFamily="18" charset="-128"/>
              </a:rPr>
              <a:t>, or </a:t>
            </a:r>
            <a:r>
              <a:rPr lang="it-IT" altLang="en-US" dirty="0" err="1" smtClean="0">
                <a:latin typeface="Calibri" pitchFamily="34" charset="0"/>
                <a:sym typeface="MS PMincho" pitchFamily="18" charset="-128"/>
              </a:rPr>
              <a:t>leaving</a:t>
            </a:r>
            <a:r>
              <a:rPr lang="it-IT" altLang="en-US" dirty="0" smtClean="0">
                <a:latin typeface="Calibri" pitchFamily="34" charset="0"/>
                <a:sym typeface="MS PMincho" pitchFamily="18" charset="-128"/>
              </a:rPr>
              <a:t> a </a:t>
            </a:r>
            <a:r>
              <a:rPr lang="it-IT" altLang="en-US" dirty="0" err="1" smtClean="0">
                <a:latin typeface="Calibri" pitchFamily="34" charset="0"/>
                <a:sym typeface="MS PMincho" pitchFamily="18" charset="-128"/>
              </a:rPr>
              <a:t>dangerous</a:t>
            </a:r>
            <a:r>
              <a:rPr lang="it-IT" altLang="en-US" dirty="0" smtClean="0">
                <a:latin typeface="Calibri" pitchFamily="34" charset="0"/>
                <a:sym typeface="MS PMincho" pitchFamily="18" charset="-128"/>
              </a:rPr>
              <a:t> area, </a:t>
            </a:r>
            <a:r>
              <a:rPr lang="it-IT" altLang="en-US" dirty="0" err="1" smtClean="0">
                <a:latin typeface="Calibri" pitchFamily="34" charset="0"/>
                <a:sym typeface="MS PMincho" pitchFamily="18" charset="-128"/>
              </a:rPr>
              <a:t>shall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not</a:t>
            </a:r>
            <a:r>
              <a:rPr lang="it-IT" altLang="en-US" dirty="0" smtClean="0">
                <a:latin typeface="Calibri" pitchFamily="34" charset="0"/>
                <a:sym typeface="MS PMincho" pitchFamily="18" charset="-128"/>
              </a:rPr>
              <a:t> be </a:t>
            </a:r>
            <a:r>
              <a:rPr lang="it-IT" altLang="en-US" dirty="0" err="1" smtClean="0">
                <a:latin typeface="Calibri" pitchFamily="34" charset="0"/>
                <a:sym typeface="MS PMincho" pitchFamily="18" charset="-128"/>
              </a:rPr>
              <a:t>subject</a:t>
            </a:r>
            <a:r>
              <a:rPr lang="it-IT" altLang="en-US" dirty="0" smtClean="0">
                <a:latin typeface="Calibri" pitchFamily="34" charset="0"/>
                <a:sym typeface="MS PMincho" pitchFamily="18" charset="-128"/>
              </a:rPr>
              <a:t> to </a:t>
            </a:r>
            <a:r>
              <a:rPr lang="it-IT" altLang="en-US" dirty="0" err="1" smtClean="0">
                <a:latin typeface="Calibri" pitchFamily="34" charset="0"/>
                <a:sym typeface="MS PMincho" pitchFamily="18" charset="-128"/>
              </a:rPr>
              <a:t>reprimands</a:t>
            </a:r>
            <a:r>
              <a:rPr lang="it-IT" altLang="en-US" dirty="0" smtClean="0">
                <a:latin typeface="Calibri" pitchFamily="34" charset="0"/>
                <a:sym typeface="MS PMincho" pitchFamily="18" charset="-128"/>
              </a:rPr>
              <a:t> or </a:t>
            </a:r>
            <a:r>
              <a:rPr lang="it-IT" altLang="en-US" dirty="0" err="1" smtClean="0">
                <a:latin typeface="Calibri" pitchFamily="34" charset="0"/>
                <a:sym typeface="MS PMincho" pitchFamily="18" charset="-128"/>
              </a:rPr>
              <a:t>punishments</a:t>
            </a:r>
            <a:r>
              <a:rPr lang="it-IT" altLang="en-US" dirty="0" smtClean="0">
                <a:latin typeface="Calibri" pitchFamily="34" charset="0"/>
                <a:sym typeface="MS PMincho" pitchFamily="18" charset="-128"/>
              </a:rPr>
              <a:t> and </a:t>
            </a:r>
            <a:r>
              <a:rPr lang="en-GB" altLang="en-US" dirty="0" smtClean="0">
                <a:latin typeface="Calibri" pitchFamily="34" charset="0"/>
                <a:sym typeface="MS PMincho" pitchFamily="18" charset="-128"/>
              </a:rPr>
              <a:t>shall</a:t>
            </a:r>
            <a:r>
              <a:rPr lang="it-IT" altLang="en-US" dirty="0" smtClean="0">
                <a:latin typeface="Calibri" pitchFamily="34" charset="0"/>
                <a:sym typeface="MS PMincho" pitchFamily="18" charset="-128"/>
              </a:rPr>
              <a:t> be </a:t>
            </a:r>
            <a:r>
              <a:rPr lang="it-IT" altLang="en-US" dirty="0" err="1" smtClean="0">
                <a:latin typeface="Calibri" pitchFamily="34" charset="0"/>
                <a:sym typeface="MS PMincho" pitchFamily="18" charset="-128"/>
              </a:rPr>
              <a:t>protected</a:t>
            </a:r>
            <a:r>
              <a:rPr lang="it-IT" altLang="en-US" dirty="0" smtClean="0">
                <a:latin typeface="Calibri" pitchFamily="34" charset="0"/>
                <a:sym typeface="MS PMincho" pitchFamily="18" charset="-128"/>
              </a:rPr>
              <a:t> from </a:t>
            </a:r>
            <a:r>
              <a:rPr lang="it-IT" altLang="en-US" dirty="0" err="1" smtClean="0">
                <a:latin typeface="Calibri" pitchFamily="34" charset="0"/>
                <a:sym typeface="MS PMincho" pitchFamily="18" charset="-128"/>
              </a:rPr>
              <a:t>any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harmful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consequence</a:t>
            </a:r>
            <a:r>
              <a:rPr lang="it-IT" altLang="en-US" dirty="0" smtClean="0">
                <a:latin typeface="Calibri" pitchFamily="34" charset="0"/>
                <a:sym typeface="MS PMincho" pitchFamily="18" charset="-128"/>
              </a:rPr>
              <a:t>.</a:t>
            </a:r>
            <a:endParaRPr lang="en-US" altLang="it-IT" dirty="0">
              <a:latin typeface="Calibri" pitchFamily="34" charset="0"/>
              <a:sym typeface="MS PMincho" pitchFamily="18" charset="-128"/>
            </a:endParaRPr>
          </a:p>
        </p:txBody>
      </p:sp>
      <p:sp>
        <p:nvSpPr>
          <p:cNvPr id="33795" name="Rectangle 9" descr="Carta di giornale"/>
          <p:cNvSpPr>
            <a:spLocks noChangeArrowheads="1"/>
          </p:cNvSpPr>
          <p:nvPr/>
        </p:nvSpPr>
        <p:spPr bwMode="auto">
          <a:xfrm>
            <a:off x="4645025" y="1484287"/>
            <a:ext cx="4000500" cy="2862322"/>
          </a:xfrm>
          <a:prstGeom prst="rect">
            <a:avLst/>
          </a:prstGeom>
          <a:noFill/>
          <a:ln w="9525">
            <a:noFill/>
            <a:miter lim="800000"/>
            <a:headEnd/>
            <a:tailEnd/>
          </a:ln>
        </p:spPr>
        <p:txBody>
          <a:bodyPr anchor="ctr">
            <a:spAutoFit/>
          </a:bodyPr>
          <a:lstStyle/>
          <a:p>
            <a:pPr algn="just"/>
            <a:r>
              <a:rPr lang="it-IT" altLang="en-US" dirty="0" smtClean="0">
                <a:latin typeface="Calibri" pitchFamily="34" charset="0"/>
                <a:sym typeface="MS PMincho" pitchFamily="18" charset="-128"/>
              </a:rPr>
              <a:t>In the </a:t>
            </a:r>
            <a:r>
              <a:rPr lang="it-IT" altLang="en-US" dirty="0" err="1" smtClean="0">
                <a:latin typeface="Calibri" pitchFamily="34" charset="0"/>
                <a:sym typeface="MS PMincho" pitchFamily="18" charset="-128"/>
              </a:rPr>
              <a:t>event</a:t>
            </a:r>
            <a:r>
              <a:rPr lang="it-IT" altLang="en-US" dirty="0" smtClean="0">
                <a:latin typeface="Calibri" pitchFamily="34" charset="0"/>
                <a:sym typeface="MS PMincho" pitchFamily="18" charset="-128"/>
              </a:rPr>
              <a:t> of </a:t>
            </a:r>
            <a:r>
              <a:rPr lang="it-IT" altLang="en-US" dirty="0" err="1" smtClean="0">
                <a:latin typeface="Calibri" pitchFamily="34" charset="0"/>
                <a:sym typeface="MS PMincho" pitchFamily="18" charset="-128"/>
              </a:rPr>
              <a:t>serious</a:t>
            </a:r>
            <a:r>
              <a:rPr lang="it-IT" altLang="en-US" dirty="0" smtClean="0">
                <a:latin typeface="Calibri" pitchFamily="34" charset="0"/>
                <a:sym typeface="MS PMincho" pitchFamily="18" charset="-128"/>
              </a:rPr>
              <a:t> and </a:t>
            </a:r>
            <a:r>
              <a:rPr lang="it-IT" altLang="en-US" dirty="0" err="1" smtClean="0">
                <a:latin typeface="Calibri" pitchFamily="34" charset="0"/>
                <a:sym typeface="MS PMincho" pitchFamily="18" charset="-128"/>
              </a:rPr>
              <a:t>imminent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danger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any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worker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who</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is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unable</a:t>
            </a:r>
            <a:r>
              <a:rPr lang="it-IT" altLang="en-US" dirty="0" smtClean="0">
                <a:latin typeface="Calibri" pitchFamily="34" charset="0"/>
                <a:sym typeface="MS PMincho" pitchFamily="18" charset="-128"/>
              </a:rPr>
              <a:t> to </a:t>
            </a:r>
            <a:r>
              <a:rPr lang="it-IT" altLang="en-US" dirty="0" err="1" smtClean="0">
                <a:latin typeface="Calibri" pitchFamily="34" charset="0"/>
                <a:sym typeface="MS PMincho" pitchFamily="18" charset="-128"/>
              </a:rPr>
              <a:t>contact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his</a:t>
            </a:r>
            <a:r>
              <a:rPr lang="it-IT" altLang="en-US" dirty="0" smtClean="0">
                <a:latin typeface="Calibri" pitchFamily="34" charset="0"/>
                <a:sym typeface="MS PMincho" pitchFamily="18" charset="-128"/>
              </a:rPr>
              <a:t> immediate </a:t>
            </a:r>
            <a:r>
              <a:rPr lang="it-IT" altLang="en-US" dirty="0" err="1" smtClean="0">
                <a:latin typeface="Calibri" pitchFamily="34" charset="0"/>
                <a:sym typeface="MS PMincho" pitchFamily="18" charset="-128"/>
              </a:rPr>
              <a:t>superior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competent</a:t>
            </a:r>
            <a:r>
              <a:rPr lang="it-IT" altLang="en-US" dirty="0" smtClean="0">
                <a:latin typeface="Calibri" pitchFamily="34" charset="0"/>
                <a:sym typeface="MS PMincho" pitchFamily="18" charset="-128"/>
              </a:rPr>
              <a:t> for </a:t>
            </a:r>
            <a:r>
              <a:rPr lang="it-IT" altLang="en-US" dirty="0" err="1" smtClean="0">
                <a:latin typeface="Calibri" pitchFamily="34" charset="0"/>
                <a:sym typeface="MS PMincho" pitchFamily="18" charset="-128"/>
              </a:rPr>
              <a:t>emergencies</a:t>
            </a:r>
            <a:r>
              <a:rPr lang="it-IT" altLang="en-US" dirty="0" smtClean="0">
                <a:latin typeface="Calibri" pitchFamily="34" charset="0"/>
                <a:sym typeface="MS PMincho" pitchFamily="18" charset="-128"/>
              </a:rPr>
              <a:t>, and </a:t>
            </a:r>
            <a:r>
              <a:rPr lang="it-IT" altLang="en-US" dirty="0" err="1" smtClean="0">
                <a:latin typeface="Calibri" pitchFamily="34" charset="0"/>
                <a:sym typeface="MS PMincho" pitchFamily="18" charset="-128"/>
              </a:rPr>
              <a:t>who</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acts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independently</a:t>
            </a:r>
            <a:r>
              <a:rPr lang="it-IT" altLang="en-US" dirty="0" smtClean="0">
                <a:latin typeface="Calibri" pitchFamily="34" charset="0"/>
                <a:sym typeface="MS PMincho" pitchFamily="18" charset="-128"/>
              </a:rPr>
              <a:t> to </a:t>
            </a:r>
            <a:r>
              <a:rPr lang="it-IT" altLang="en-US" dirty="0" err="1" smtClean="0">
                <a:latin typeface="Calibri" pitchFamily="34" charset="0"/>
                <a:sym typeface="MS PMincho" pitchFamily="18" charset="-128"/>
              </a:rPr>
              <a:t>avoid</a:t>
            </a:r>
            <a:r>
              <a:rPr lang="it-IT" altLang="en-US" dirty="0" smtClean="0">
                <a:latin typeface="Calibri" pitchFamily="34" charset="0"/>
                <a:sym typeface="MS PMincho" pitchFamily="18" charset="-128"/>
              </a:rPr>
              <a:t> the </a:t>
            </a:r>
            <a:r>
              <a:rPr lang="it-IT" altLang="en-US" dirty="0" err="1" smtClean="0">
                <a:latin typeface="Calibri" pitchFamily="34" charset="0"/>
                <a:sym typeface="MS PMincho" pitchFamily="18" charset="-128"/>
              </a:rPr>
              <a:t>consequences</a:t>
            </a:r>
            <a:r>
              <a:rPr lang="it-IT" altLang="en-US" dirty="0" smtClean="0">
                <a:latin typeface="Calibri" pitchFamily="34" charset="0"/>
                <a:sym typeface="MS PMincho" pitchFamily="18" charset="-128"/>
              </a:rPr>
              <a:t> of the </a:t>
            </a:r>
            <a:r>
              <a:rPr lang="it-IT" altLang="en-US" dirty="0" err="1" smtClean="0">
                <a:latin typeface="Calibri" pitchFamily="34" charset="0"/>
                <a:sym typeface="MS PMincho" pitchFamily="18" charset="-128"/>
              </a:rPr>
              <a:t>imminent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danger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shall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not</a:t>
            </a:r>
            <a:r>
              <a:rPr lang="it-IT" altLang="en-US" dirty="0" smtClean="0">
                <a:latin typeface="Calibri" pitchFamily="34" charset="0"/>
                <a:sym typeface="MS PMincho" pitchFamily="18" charset="-128"/>
              </a:rPr>
              <a:t> be </a:t>
            </a:r>
            <a:r>
              <a:rPr lang="it-IT" altLang="en-US" dirty="0" err="1" smtClean="0">
                <a:latin typeface="Calibri" pitchFamily="34" charset="0"/>
                <a:sym typeface="MS PMincho" pitchFamily="18" charset="-128"/>
              </a:rPr>
              <a:t>subject</a:t>
            </a:r>
            <a:r>
              <a:rPr lang="it-IT" altLang="en-US" dirty="0" smtClean="0">
                <a:latin typeface="Calibri" pitchFamily="34" charset="0"/>
                <a:sym typeface="MS PMincho" pitchFamily="18" charset="-128"/>
              </a:rPr>
              <a:t> to </a:t>
            </a:r>
            <a:r>
              <a:rPr lang="it-IT" altLang="en-US" dirty="0" err="1" smtClean="0">
                <a:latin typeface="Calibri" pitchFamily="34" charset="0"/>
                <a:sym typeface="MS PMincho" pitchFamily="18" charset="-128"/>
              </a:rPr>
              <a:t>reprimands</a:t>
            </a:r>
            <a:r>
              <a:rPr lang="it-IT" altLang="en-US" dirty="0" smtClean="0">
                <a:latin typeface="Calibri" pitchFamily="34" charset="0"/>
                <a:sym typeface="MS PMincho" pitchFamily="18" charset="-128"/>
              </a:rPr>
              <a:t> or </a:t>
            </a:r>
            <a:r>
              <a:rPr lang="it-IT" altLang="en-US" dirty="0" err="1" smtClean="0">
                <a:latin typeface="Calibri" pitchFamily="34" charset="0"/>
                <a:sym typeface="MS PMincho" pitchFamily="18" charset="-128"/>
              </a:rPr>
              <a:t>punishments</a:t>
            </a:r>
            <a:r>
              <a:rPr lang="it-IT" altLang="en-US" dirty="0" smtClean="0">
                <a:latin typeface="Calibri" pitchFamily="34" charset="0"/>
                <a:sym typeface="MS PMincho" pitchFamily="18" charset="-128"/>
              </a:rPr>
              <a:t> for </a:t>
            </a:r>
            <a:r>
              <a:rPr lang="it-IT" altLang="en-US" dirty="0" err="1" smtClean="0">
                <a:latin typeface="Calibri" pitchFamily="34" charset="0"/>
                <a:sym typeface="MS PMincho" pitchFamily="18" charset="-128"/>
              </a:rPr>
              <a:t>his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actions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except</a:t>
            </a:r>
            <a:r>
              <a:rPr lang="it-IT" altLang="en-US" dirty="0" smtClean="0">
                <a:latin typeface="Calibri" pitchFamily="34" charset="0"/>
                <a:sym typeface="MS PMincho" pitchFamily="18" charset="-128"/>
              </a:rPr>
              <a:t> in the </a:t>
            </a:r>
            <a:r>
              <a:rPr lang="it-IT" altLang="en-US" dirty="0" err="1" smtClean="0">
                <a:latin typeface="Calibri" pitchFamily="34" charset="0"/>
                <a:sym typeface="MS PMincho" pitchFamily="18" charset="-128"/>
              </a:rPr>
              <a:t>event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that</a:t>
            </a:r>
            <a:r>
              <a:rPr lang="it-IT" altLang="en-US" dirty="0" smtClean="0">
                <a:latin typeface="Calibri" pitchFamily="34" charset="0"/>
                <a:sym typeface="MS PMincho" pitchFamily="18" charset="-128"/>
              </a:rPr>
              <a:t> he </a:t>
            </a:r>
            <a:r>
              <a:rPr lang="it-IT" altLang="en-US" dirty="0" err="1" smtClean="0">
                <a:latin typeface="Calibri" pitchFamily="34" charset="0"/>
                <a:sym typeface="MS PMincho" pitchFamily="18" charset="-128"/>
              </a:rPr>
              <a:t>is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found</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guilty</a:t>
            </a:r>
            <a:r>
              <a:rPr lang="it-IT" altLang="en-US" dirty="0" smtClean="0">
                <a:latin typeface="Calibri" pitchFamily="34" charset="0"/>
                <a:sym typeface="MS PMincho" pitchFamily="18" charset="-128"/>
              </a:rPr>
              <a:t> of severe </a:t>
            </a:r>
            <a:r>
              <a:rPr lang="it-IT" altLang="en-US" dirty="0" err="1" smtClean="0">
                <a:latin typeface="Calibri" pitchFamily="34" charset="0"/>
                <a:sym typeface="MS PMincho" pitchFamily="18" charset="-128"/>
              </a:rPr>
              <a:t>negligence</a:t>
            </a:r>
            <a:r>
              <a:rPr lang="it-IT" altLang="en-US" dirty="0" smtClean="0">
                <a:latin typeface="Calibri" pitchFamily="34" charset="0"/>
                <a:sym typeface="MS PMincho" pitchFamily="18" charset="-128"/>
              </a:rPr>
              <a:t>.</a:t>
            </a:r>
            <a:endParaRPr lang="en-US" altLang="it-IT" dirty="0">
              <a:latin typeface="Calibri" pitchFamily="34" charset="0"/>
              <a:sym typeface="MS PMincho" pitchFamily="18" charset="-128"/>
            </a:endParaRPr>
          </a:p>
        </p:txBody>
      </p:sp>
      <p:sp>
        <p:nvSpPr>
          <p:cNvPr id="33796" name="TextBox 15"/>
          <p:cNvSpPr txBox="1">
            <a:spLocks noChangeArrowheads="1"/>
          </p:cNvSpPr>
          <p:nvPr/>
        </p:nvSpPr>
        <p:spPr bwMode="auto">
          <a:xfrm>
            <a:off x="107504" y="1052513"/>
            <a:ext cx="8820150" cy="944562"/>
          </a:xfrm>
          <a:prstGeom prst="rect">
            <a:avLst/>
          </a:prstGeom>
          <a:noFill/>
          <a:ln w="9525">
            <a:noFill/>
            <a:miter lim="800000"/>
            <a:headEnd/>
            <a:tailEnd/>
          </a:ln>
        </p:spPr>
        <p:txBody>
          <a:bodyPr>
            <a:spAutoFit/>
          </a:bodyPr>
          <a:lstStyle/>
          <a:p>
            <a:pPr algn="ctr"/>
            <a:endParaRPr lang="it-IT" altLang="it-IT" sz="2800">
              <a:solidFill>
                <a:srgbClr val="33CCFF"/>
              </a:solidFill>
              <a:latin typeface="Antique Olive CompactPS" pitchFamily="34" charset="0"/>
              <a:sym typeface="MS PMincho" pitchFamily="18" charset="-128"/>
            </a:endParaRPr>
          </a:p>
          <a:p>
            <a:pPr algn="ctr"/>
            <a:endParaRPr lang="it-IT" altLang="it-IT" sz="2800">
              <a:solidFill>
                <a:srgbClr val="33CCFF"/>
              </a:solidFill>
              <a:latin typeface="Antique Olive CompactPS" pitchFamily="34" charset="0"/>
              <a:sym typeface="MS PMincho" pitchFamily="18" charset="-128"/>
            </a:endParaRPr>
          </a:p>
        </p:txBody>
      </p:sp>
      <p:sp>
        <p:nvSpPr>
          <p:cNvPr id="163848"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CB8FFC35-B12A-4BFD-BCFE-A97767106CD2}" type="slidenum">
              <a:rPr lang="it-IT" altLang="en-US" sz="1400" b="1">
                <a:solidFill>
                  <a:srgbClr val="FFFFFF"/>
                </a:solidFill>
                <a:latin typeface="Calibri" pitchFamily="34" charset="0"/>
                <a:sym typeface="MS PMincho" pitchFamily="18" charset="-128"/>
              </a:rPr>
              <a:pPr algn="ctr"/>
              <a:t>15</a:t>
            </a:fld>
            <a:endParaRPr lang="it-IT" altLang="en-US">
              <a:latin typeface="Calibri" pitchFamily="34" charset="0"/>
              <a:sym typeface="MS PMincho" pitchFamily="18" charset="-128"/>
            </a:endParaRPr>
          </a:p>
        </p:txBody>
      </p:sp>
      <p:pic>
        <p:nvPicPr>
          <p:cNvPr id="163849" name="Picture 15"/>
          <p:cNvPicPr>
            <a:picLocks noChangeAspect="1" noChangeArrowheads="1"/>
          </p:cNvPicPr>
          <p:nvPr/>
        </p:nvPicPr>
        <p:blipFill>
          <a:blip r:embed="rId2" cstate="email"/>
          <a:srcRect/>
          <a:stretch>
            <a:fillRect/>
          </a:stretch>
        </p:blipFill>
        <p:spPr bwMode="auto">
          <a:xfrm>
            <a:off x="1042988" y="4035425"/>
            <a:ext cx="2486025" cy="2219325"/>
          </a:xfrm>
          <a:prstGeom prst="rect">
            <a:avLst/>
          </a:prstGeom>
          <a:noFill/>
          <a:ln w="9525">
            <a:noFill/>
            <a:miter lim="800000"/>
            <a:headEnd/>
            <a:tailEnd/>
          </a:ln>
        </p:spPr>
      </p:pic>
      <p:pic>
        <p:nvPicPr>
          <p:cNvPr id="163850" name="Picture 16"/>
          <p:cNvPicPr>
            <a:picLocks noChangeAspect="1" noChangeArrowheads="1"/>
          </p:cNvPicPr>
          <p:nvPr/>
        </p:nvPicPr>
        <p:blipFill>
          <a:blip r:embed="rId3" cstate="email"/>
          <a:srcRect/>
          <a:stretch>
            <a:fillRect/>
          </a:stretch>
        </p:blipFill>
        <p:spPr bwMode="auto">
          <a:xfrm>
            <a:off x="4821238" y="4508500"/>
            <a:ext cx="3087687" cy="1976438"/>
          </a:xfrm>
          <a:prstGeom prst="rect">
            <a:avLst/>
          </a:prstGeom>
          <a:noFill/>
          <a:ln w="9525">
            <a:noFill/>
            <a:miter lim="800000"/>
            <a:headEnd/>
            <a:tailEnd/>
          </a:ln>
        </p:spPr>
      </p:pic>
      <p:sp>
        <p:nvSpPr>
          <p:cNvPr id="13" name="Text Box 2" descr="Carta di giornale"/>
          <p:cNvSpPr txBox="1">
            <a:spLocks noChangeArrowheads="1"/>
          </p:cNvSpPr>
          <p:nvPr/>
        </p:nvSpPr>
        <p:spPr bwMode="auto">
          <a:xfrm>
            <a:off x="0" y="142875"/>
            <a:ext cx="9144000" cy="579438"/>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en-US" sz="3200" dirty="0" err="1" smtClean="0">
                <a:solidFill>
                  <a:srgbClr val="FF0000"/>
                </a:solidFill>
                <a:latin typeface="+mj-lt"/>
              </a:rPr>
              <a:t>Workers</a:t>
            </a:r>
            <a:r>
              <a:rPr lang="it-IT" altLang="en-US" sz="3200" dirty="0" smtClean="0">
                <a:solidFill>
                  <a:srgbClr val="FF0000"/>
                </a:solidFill>
                <a:latin typeface="+mj-lt"/>
              </a:rPr>
              <a:t>’ </a:t>
            </a:r>
            <a:r>
              <a:rPr lang="it-IT" altLang="en-US" sz="3200" dirty="0" err="1" smtClean="0">
                <a:solidFill>
                  <a:srgbClr val="FF0000"/>
                </a:solidFill>
                <a:latin typeface="+mj-lt"/>
              </a:rPr>
              <a:t>Rights</a:t>
            </a:r>
            <a:endParaRPr lang="it-IT" altLang="en-US" sz="3200" dirty="0">
              <a:solidFill>
                <a:srgbClr val="FF0000"/>
              </a:solidFill>
              <a:latin typeface="+mj-l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9" descr="Carta di giornale"/>
          <p:cNvSpPr>
            <a:spLocks noChangeArrowheads="1"/>
          </p:cNvSpPr>
          <p:nvPr/>
        </p:nvSpPr>
        <p:spPr bwMode="auto">
          <a:xfrm>
            <a:off x="539750" y="1491776"/>
            <a:ext cx="5111750" cy="1477328"/>
          </a:xfrm>
          <a:prstGeom prst="rect">
            <a:avLst/>
          </a:prstGeom>
          <a:noFill/>
          <a:ln w="9525">
            <a:noFill/>
            <a:miter lim="800000"/>
            <a:headEnd/>
            <a:tailEnd/>
          </a:ln>
        </p:spPr>
        <p:txBody>
          <a:bodyPr anchor="ctr">
            <a:spAutoFit/>
          </a:bodyPr>
          <a:lstStyle/>
          <a:p>
            <a:pPr algn="just"/>
            <a:r>
              <a:rPr lang="it-IT" altLang="en-US" b="1" dirty="0" err="1" smtClean="0">
                <a:latin typeface="Calibri" pitchFamily="34" charset="0"/>
                <a:sym typeface="MS PMincho" pitchFamily="18" charset="-128"/>
              </a:rPr>
              <a:t>All</a:t>
            </a:r>
            <a:r>
              <a:rPr lang="it-IT" altLang="en-US" b="1" dirty="0" smtClean="0">
                <a:latin typeface="Calibri" pitchFamily="34" charset="0"/>
                <a:sym typeface="MS PMincho" pitchFamily="18" charset="-128"/>
              </a:rPr>
              <a:t> </a:t>
            </a:r>
            <a:r>
              <a:rPr lang="it-IT" altLang="en-US" b="1" dirty="0" err="1" smtClean="0">
                <a:latin typeface="Calibri" pitchFamily="34" charset="0"/>
                <a:sym typeface="MS PMincho" pitchFamily="18" charset="-128"/>
              </a:rPr>
              <a:t>Workers</a:t>
            </a:r>
            <a:r>
              <a:rPr lang="it-IT" altLang="en-US" dirty="0" smtClean="0">
                <a:latin typeface="Calibri" pitchFamily="34" charset="0"/>
                <a:sym typeface="MS PMincho" pitchFamily="18" charset="-128"/>
              </a:rPr>
              <a:t>: </a:t>
            </a:r>
            <a:endParaRPr lang="it-IT" altLang="en-US" dirty="0">
              <a:latin typeface="Calibri" pitchFamily="34" charset="0"/>
              <a:sym typeface="MS PMincho" pitchFamily="18" charset="-128"/>
            </a:endParaRPr>
          </a:p>
          <a:p>
            <a:pPr marL="363538" indent="-363538" algn="just">
              <a:buFont typeface="Arial" pitchFamily="34" charset="0"/>
              <a:buChar char="•"/>
            </a:pPr>
            <a:r>
              <a:rPr lang="it-IT" altLang="en-US" dirty="0" smtClean="0">
                <a:latin typeface="Calibri" pitchFamily="34" charset="0"/>
                <a:sym typeface="MS PMincho" pitchFamily="18" charset="-128"/>
              </a:rPr>
              <a:t>In the </a:t>
            </a:r>
            <a:r>
              <a:rPr lang="it-IT" altLang="en-US" dirty="0" err="1" smtClean="0">
                <a:latin typeface="Calibri" pitchFamily="34" charset="0"/>
                <a:sym typeface="MS PMincho" pitchFamily="18" charset="-128"/>
              </a:rPr>
              <a:t>event</a:t>
            </a:r>
            <a:r>
              <a:rPr lang="it-IT" altLang="en-US" dirty="0" smtClean="0">
                <a:latin typeface="Calibri" pitchFamily="34" charset="0"/>
                <a:sym typeface="MS PMincho" pitchFamily="18" charset="-128"/>
              </a:rPr>
              <a:t> of an </a:t>
            </a:r>
            <a:r>
              <a:rPr lang="it-IT" altLang="en-US" dirty="0" err="1" smtClean="0">
                <a:latin typeface="Calibri" pitchFamily="34" charset="0"/>
                <a:sym typeface="MS PMincho" pitchFamily="18" charset="-128"/>
              </a:rPr>
              <a:t>emergency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it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is</a:t>
            </a:r>
            <a:r>
              <a:rPr lang="it-IT" altLang="en-US" dirty="0" smtClean="0">
                <a:latin typeface="Calibri" pitchFamily="34" charset="0"/>
                <a:sym typeface="MS PMincho" pitchFamily="18" charset="-128"/>
              </a:rPr>
              <a:t> the duty of </a:t>
            </a:r>
            <a:r>
              <a:rPr lang="it-IT" altLang="en-US" dirty="0" err="1" smtClean="0">
                <a:latin typeface="Calibri" pitchFamily="34" charset="0"/>
                <a:sym typeface="MS PMincho" pitchFamily="18" charset="-128"/>
              </a:rPr>
              <a:t>any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worker</a:t>
            </a:r>
            <a:r>
              <a:rPr lang="it-IT" altLang="en-US" dirty="0" smtClean="0">
                <a:latin typeface="Calibri" pitchFamily="34" charset="0"/>
                <a:sym typeface="MS PMincho" pitchFamily="18" charset="-128"/>
              </a:rPr>
              <a:t> to </a:t>
            </a:r>
            <a:r>
              <a:rPr lang="it-IT" altLang="en-US" dirty="0" err="1" smtClean="0">
                <a:latin typeface="Calibri" pitchFamily="34" charset="0"/>
                <a:sym typeface="MS PMincho" pitchFamily="18" charset="-128"/>
              </a:rPr>
              <a:t>advise</a:t>
            </a:r>
            <a:r>
              <a:rPr lang="it-IT" altLang="en-US" dirty="0" smtClean="0">
                <a:latin typeface="Calibri" pitchFamily="34" charset="0"/>
                <a:sym typeface="MS PMincho" pitchFamily="18" charset="-128"/>
              </a:rPr>
              <a:t> the staff </a:t>
            </a:r>
            <a:r>
              <a:rPr lang="it-IT" altLang="en-US" dirty="0" err="1" smtClean="0">
                <a:latin typeface="Calibri" pitchFamily="34" charset="0"/>
                <a:sym typeface="MS PMincho" pitchFamily="18" charset="-128"/>
              </a:rPr>
              <a:t>members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designated</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members</a:t>
            </a:r>
            <a:r>
              <a:rPr lang="it-IT" altLang="en-US" dirty="0" smtClean="0">
                <a:latin typeface="Calibri" pitchFamily="34" charset="0"/>
                <a:sym typeface="MS PMincho" pitchFamily="18" charset="-128"/>
              </a:rPr>
              <a:t> of the Emergency Team and </a:t>
            </a:r>
            <a:r>
              <a:rPr lang="it-IT" altLang="en-US" dirty="0" err="1" smtClean="0">
                <a:latin typeface="Calibri" pitchFamily="34" charset="0"/>
                <a:sym typeface="MS PMincho" pitchFamily="18" charset="-128"/>
              </a:rPr>
              <a:t>their</a:t>
            </a:r>
            <a:r>
              <a:rPr lang="it-IT" altLang="en-US" dirty="0" smtClean="0">
                <a:latin typeface="Calibri" pitchFamily="34" charset="0"/>
                <a:sym typeface="MS PMincho" pitchFamily="18" charset="-128"/>
              </a:rPr>
              <a:t> Coordinator and/or the Control </a:t>
            </a:r>
            <a:r>
              <a:rPr lang="it-IT" altLang="en-US" dirty="0">
                <a:latin typeface="Calibri" pitchFamily="34" charset="0"/>
                <a:sym typeface="MS PMincho" pitchFamily="18" charset="-128"/>
              </a:rPr>
              <a:t>R</a:t>
            </a:r>
            <a:r>
              <a:rPr lang="it-IT" altLang="en-US" dirty="0" smtClean="0">
                <a:latin typeface="Calibri" pitchFamily="34" charset="0"/>
                <a:sym typeface="MS PMincho" pitchFamily="18" charset="-128"/>
              </a:rPr>
              <a:t>oom.</a:t>
            </a:r>
            <a:endParaRPr lang="it-IT" altLang="en-US" dirty="0">
              <a:latin typeface="Calibri" pitchFamily="34" charset="0"/>
              <a:sym typeface="MS PMincho" pitchFamily="18" charset="-128"/>
            </a:endParaRPr>
          </a:p>
        </p:txBody>
      </p:sp>
      <p:sp>
        <p:nvSpPr>
          <p:cNvPr id="34819" name="Rectangle 13" descr="Carta di giornale"/>
          <p:cNvSpPr>
            <a:spLocks noChangeArrowheads="1"/>
          </p:cNvSpPr>
          <p:nvPr/>
        </p:nvSpPr>
        <p:spPr bwMode="auto">
          <a:xfrm>
            <a:off x="684213" y="3284062"/>
            <a:ext cx="7962900" cy="1477328"/>
          </a:xfrm>
          <a:prstGeom prst="rect">
            <a:avLst/>
          </a:prstGeom>
          <a:noFill/>
          <a:ln w="9525">
            <a:noFill/>
            <a:miter lim="800000"/>
            <a:headEnd/>
            <a:tailEnd/>
          </a:ln>
        </p:spPr>
        <p:txBody>
          <a:bodyPr anchor="ctr">
            <a:spAutoFit/>
          </a:bodyPr>
          <a:lstStyle/>
          <a:p>
            <a:pPr marL="2603500" indent="-2603500" algn="just"/>
            <a:r>
              <a:rPr lang="it-IT" altLang="en-US" b="1" dirty="0" smtClean="0">
                <a:latin typeface="Calibri" pitchFamily="34" charset="0"/>
                <a:sym typeface="MS PMincho" pitchFamily="18" charset="-128"/>
              </a:rPr>
              <a:t>Emergency Team Coordinator:</a:t>
            </a:r>
            <a:r>
              <a:rPr lang="it-IT" altLang="en-US" dirty="0" smtClean="0">
                <a:latin typeface="Calibri" pitchFamily="34" charset="0"/>
                <a:sym typeface="MS PMincho" pitchFamily="18" charset="-128"/>
              </a:rPr>
              <a:t>  </a:t>
            </a:r>
            <a:endParaRPr lang="it-IT" altLang="en-US" dirty="0">
              <a:latin typeface="Calibri" pitchFamily="34" charset="0"/>
              <a:sym typeface="MS PMincho" pitchFamily="18" charset="-128"/>
            </a:endParaRPr>
          </a:p>
          <a:p>
            <a:pPr marL="363538" indent="-363538" algn="just">
              <a:buFont typeface="Arial" pitchFamily="34" charset="0"/>
              <a:buChar char="•"/>
            </a:pPr>
            <a:r>
              <a:rPr lang="it-IT" altLang="en-US" dirty="0" err="1" smtClean="0">
                <a:latin typeface="Calibri" pitchFamily="34" charset="0"/>
                <a:sym typeface="MS PMincho" pitchFamily="18" charset="-128"/>
              </a:rPr>
              <a:t>Extinguishes</a:t>
            </a:r>
            <a:r>
              <a:rPr lang="it-IT" altLang="en-US" dirty="0" smtClean="0">
                <a:latin typeface="Calibri" pitchFamily="34" charset="0"/>
                <a:sym typeface="MS PMincho" pitchFamily="18" charset="-128"/>
              </a:rPr>
              <a:t> small </a:t>
            </a:r>
            <a:r>
              <a:rPr lang="it-IT" altLang="en-US" dirty="0" err="1" smtClean="0">
                <a:latin typeface="Calibri" pitchFamily="34" charset="0"/>
                <a:sym typeface="MS PMincho" pitchFamily="18" charset="-128"/>
              </a:rPr>
              <a:t>fires</a:t>
            </a:r>
            <a:endParaRPr lang="it-IT" altLang="en-US" dirty="0">
              <a:latin typeface="Calibri" pitchFamily="34" charset="0"/>
              <a:sym typeface="MS PMincho" pitchFamily="18" charset="-128"/>
            </a:endParaRPr>
          </a:p>
          <a:p>
            <a:pPr marL="363538" indent="-363538" algn="just">
              <a:buFont typeface="Arial" pitchFamily="34" charset="0"/>
              <a:buChar char="•"/>
            </a:pPr>
            <a:r>
              <a:rPr lang="it-IT" altLang="en-US" dirty="0" err="1" smtClean="0">
                <a:latin typeface="Calibri" pitchFamily="34" charset="0"/>
                <a:sym typeface="MS PMincho" pitchFamily="18" charset="-128"/>
              </a:rPr>
              <a:t>Provides</a:t>
            </a:r>
            <a:r>
              <a:rPr lang="it-IT" altLang="en-US" dirty="0" smtClean="0">
                <a:latin typeface="Calibri" pitchFamily="34" charset="0"/>
                <a:sym typeface="MS PMincho" pitchFamily="18" charset="-128"/>
              </a:rPr>
              <a:t> first </a:t>
            </a:r>
            <a:r>
              <a:rPr lang="it-IT" altLang="en-US" dirty="0" err="1" smtClean="0">
                <a:latin typeface="Calibri" pitchFamily="34" charset="0"/>
                <a:sym typeface="MS PMincho" pitchFamily="18" charset="-128"/>
              </a:rPr>
              <a:t>aid</a:t>
            </a:r>
            <a:endParaRPr lang="it-IT" altLang="en-US" dirty="0">
              <a:latin typeface="Calibri" pitchFamily="34" charset="0"/>
              <a:sym typeface="MS PMincho" pitchFamily="18" charset="-128"/>
            </a:endParaRPr>
          </a:p>
          <a:p>
            <a:pPr marL="363538" indent="-363538" algn="just">
              <a:buFont typeface="Arial" pitchFamily="34" charset="0"/>
              <a:buChar char="•"/>
            </a:pPr>
            <a:r>
              <a:rPr lang="it-IT" altLang="en-US" dirty="0" smtClean="0">
                <a:latin typeface="Calibri" pitchFamily="34" charset="0"/>
                <a:sym typeface="MS PMincho" pitchFamily="18" charset="-128"/>
              </a:rPr>
              <a:t>In the </a:t>
            </a:r>
            <a:r>
              <a:rPr lang="it-IT" altLang="en-US" dirty="0" err="1" smtClean="0">
                <a:latin typeface="Calibri" pitchFamily="34" charset="0"/>
                <a:sym typeface="MS PMincho" pitchFamily="18" charset="-128"/>
              </a:rPr>
              <a:t>event</a:t>
            </a:r>
            <a:r>
              <a:rPr lang="it-IT" altLang="en-US" dirty="0" smtClean="0">
                <a:latin typeface="Calibri" pitchFamily="34" charset="0"/>
                <a:sym typeface="MS PMincho" pitchFamily="18" charset="-128"/>
              </a:rPr>
              <a:t> of </a:t>
            </a:r>
            <a:r>
              <a:rPr lang="it-IT" altLang="en-US" dirty="0" err="1" smtClean="0">
                <a:latin typeface="Calibri" pitchFamily="34" charset="0"/>
                <a:sym typeface="MS PMincho" pitchFamily="18" charset="-128"/>
              </a:rPr>
              <a:t>evacuation</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ensures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that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members</a:t>
            </a:r>
            <a:r>
              <a:rPr lang="it-IT" altLang="en-US" dirty="0" smtClean="0">
                <a:latin typeface="Calibri" pitchFamily="34" charset="0"/>
                <a:sym typeface="MS PMincho" pitchFamily="18" charset="-128"/>
              </a:rPr>
              <a:t> of staff </a:t>
            </a:r>
            <a:r>
              <a:rPr lang="it-IT" altLang="en-US" dirty="0" err="1" smtClean="0">
                <a:latin typeface="Calibri" pitchFamily="34" charset="0"/>
                <a:sym typeface="MS PMincho" pitchFamily="18" charset="-128"/>
              </a:rPr>
              <a:t>leave</a:t>
            </a:r>
            <a:r>
              <a:rPr lang="it-IT" altLang="en-US" dirty="0" smtClean="0">
                <a:latin typeface="Calibri" pitchFamily="34" charset="0"/>
                <a:sym typeface="MS PMincho" pitchFamily="18" charset="-128"/>
              </a:rPr>
              <a:t> the </a:t>
            </a:r>
            <a:r>
              <a:rPr lang="it-IT" altLang="en-US" dirty="0" err="1" smtClean="0">
                <a:latin typeface="Calibri" pitchFamily="34" charset="0"/>
                <a:sym typeface="MS PMincho" pitchFamily="18" charset="-128"/>
              </a:rPr>
              <a:t>premises</a:t>
            </a:r>
            <a:r>
              <a:rPr lang="it-IT" altLang="en-US" dirty="0" smtClean="0">
                <a:latin typeface="Calibri" pitchFamily="34" charset="0"/>
                <a:sym typeface="MS PMincho" pitchFamily="18" charset="-128"/>
              </a:rPr>
              <a:t> in an </a:t>
            </a:r>
            <a:r>
              <a:rPr lang="it-IT" altLang="en-US" dirty="0" err="1" smtClean="0">
                <a:latin typeface="Calibri" pitchFamily="34" charset="0"/>
                <a:sym typeface="MS PMincho" pitchFamily="18" charset="-128"/>
              </a:rPr>
              <a:t>orderly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manner</a:t>
            </a:r>
            <a:r>
              <a:rPr lang="it-IT" altLang="en-US" dirty="0" smtClean="0">
                <a:latin typeface="Calibri" pitchFamily="34" charset="0"/>
                <a:sym typeface="MS PMincho" pitchFamily="18" charset="-128"/>
              </a:rPr>
              <a:t> and </a:t>
            </a:r>
            <a:r>
              <a:rPr lang="it-IT" altLang="en-US" dirty="0" err="1" smtClean="0">
                <a:latin typeface="Calibri" pitchFamily="34" charset="0"/>
                <a:sym typeface="MS PMincho" pitchFamily="18" charset="-128"/>
              </a:rPr>
              <a:t>according</a:t>
            </a:r>
            <a:r>
              <a:rPr lang="it-IT" altLang="en-US" dirty="0" smtClean="0">
                <a:latin typeface="Calibri" pitchFamily="34" charset="0"/>
                <a:sym typeface="MS PMincho" pitchFamily="18" charset="-128"/>
              </a:rPr>
              <a:t> to </a:t>
            </a:r>
            <a:r>
              <a:rPr lang="it-IT" altLang="en-US" dirty="0" err="1" smtClean="0">
                <a:latin typeface="Calibri" pitchFamily="34" charset="0"/>
                <a:sym typeface="MS PMincho" pitchFamily="18" charset="-128"/>
              </a:rPr>
              <a:t>plan</a:t>
            </a:r>
            <a:endParaRPr lang="it-IT" altLang="en-US" dirty="0">
              <a:latin typeface="Calibri" pitchFamily="34" charset="0"/>
              <a:sym typeface="MS PMincho" pitchFamily="18" charset="-128"/>
            </a:endParaRPr>
          </a:p>
        </p:txBody>
      </p:sp>
      <p:sp>
        <p:nvSpPr>
          <p:cNvPr id="164869" name="Text Box 2" descr="Carta di giornale"/>
          <p:cNvSpPr txBox="1">
            <a:spLocks noChangeArrowheads="1"/>
          </p:cNvSpPr>
          <p:nvPr/>
        </p:nvSpPr>
        <p:spPr bwMode="auto">
          <a:xfrm>
            <a:off x="0" y="142875"/>
            <a:ext cx="9144000" cy="1311275"/>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endParaRPr lang="it-IT" altLang="it-IT" sz="4000">
              <a:solidFill>
                <a:srgbClr val="0066FF"/>
              </a:solidFill>
              <a:latin typeface="Antique Olive CompactPS" pitchFamily="34" charset="0"/>
            </a:endParaRPr>
          </a:p>
          <a:p>
            <a:pPr algn="ctr">
              <a:defRPr/>
            </a:pPr>
            <a:endParaRPr lang="it-IT" altLang="it-IT" sz="4000">
              <a:solidFill>
                <a:srgbClr val="0066FF"/>
              </a:solidFill>
              <a:latin typeface="Antique Olive CompactPS" pitchFamily="34" charset="0"/>
            </a:endParaRPr>
          </a:p>
        </p:txBody>
      </p:sp>
      <p:sp>
        <p:nvSpPr>
          <p:cNvPr id="164872"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BB8F8935-E976-497C-843E-010148C0D58B}" type="slidenum">
              <a:rPr lang="it-IT" altLang="en-US" sz="1400" b="1">
                <a:solidFill>
                  <a:srgbClr val="FFFFFF"/>
                </a:solidFill>
                <a:latin typeface="Calibri" pitchFamily="34" charset="0"/>
                <a:sym typeface="MS PMincho" pitchFamily="18" charset="-128"/>
              </a:rPr>
              <a:pPr algn="ctr"/>
              <a:t>16</a:t>
            </a:fld>
            <a:endParaRPr lang="it-IT" altLang="en-US">
              <a:latin typeface="Calibri" pitchFamily="34" charset="0"/>
              <a:sym typeface="MS PMincho" pitchFamily="18" charset="-128"/>
            </a:endParaRPr>
          </a:p>
        </p:txBody>
      </p:sp>
      <p:pic>
        <p:nvPicPr>
          <p:cNvPr id="164873" name="Picture 10"/>
          <p:cNvPicPr>
            <a:picLocks noChangeAspect="1" noChangeArrowheads="1"/>
          </p:cNvPicPr>
          <p:nvPr/>
        </p:nvPicPr>
        <p:blipFill>
          <a:blip r:embed="rId2" cstate="email"/>
          <a:srcRect/>
          <a:stretch>
            <a:fillRect/>
          </a:stretch>
        </p:blipFill>
        <p:spPr bwMode="auto">
          <a:xfrm>
            <a:off x="1187450" y="4868863"/>
            <a:ext cx="1606550" cy="1584325"/>
          </a:xfrm>
          <a:prstGeom prst="rect">
            <a:avLst/>
          </a:prstGeom>
          <a:noFill/>
          <a:ln w="9525">
            <a:noFill/>
            <a:miter lim="800000"/>
            <a:headEnd/>
            <a:tailEnd/>
          </a:ln>
        </p:spPr>
      </p:pic>
      <p:pic>
        <p:nvPicPr>
          <p:cNvPr id="164874" name="Picture 11"/>
          <p:cNvPicPr>
            <a:picLocks noChangeAspect="1" noChangeArrowheads="1"/>
          </p:cNvPicPr>
          <p:nvPr/>
        </p:nvPicPr>
        <p:blipFill>
          <a:blip r:embed="rId3" cstate="email"/>
          <a:srcRect/>
          <a:stretch>
            <a:fillRect/>
          </a:stretch>
        </p:blipFill>
        <p:spPr bwMode="auto">
          <a:xfrm>
            <a:off x="5940425" y="2565400"/>
            <a:ext cx="1800225" cy="1504950"/>
          </a:xfrm>
          <a:prstGeom prst="rect">
            <a:avLst/>
          </a:prstGeom>
          <a:noFill/>
          <a:ln w="9525">
            <a:noFill/>
            <a:miter lim="800000"/>
            <a:headEnd/>
            <a:tailEnd/>
          </a:ln>
        </p:spPr>
      </p:pic>
      <p:pic>
        <p:nvPicPr>
          <p:cNvPr id="164875" name="Picture 12"/>
          <p:cNvPicPr>
            <a:picLocks noChangeAspect="1" noChangeArrowheads="1"/>
          </p:cNvPicPr>
          <p:nvPr/>
        </p:nvPicPr>
        <p:blipFill>
          <a:blip r:embed="rId4" cstate="email"/>
          <a:srcRect/>
          <a:stretch>
            <a:fillRect/>
          </a:stretch>
        </p:blipFill>
        <p:spPr bwMode="auto">
          <a:xfrm>
            <a:off x="7380288" y="981075"/>
            <a:ext cx="1295400" cy="1584325"/>
          </a:xfrm>
          <a:prstGeom prst="rect">
            <a:avLst/>
          </a:prstGeom>
          <a:noFill/>
          <a:ln w="9525">
            <a:noFill/>
            <a:miter lim="800000"/>
            <a:headEnd/>
            <a:tailEnd/>
          </a:ln>
        </p:spPr>
      </p:pic>
      <p:pic>
        <p:nvPicPr>
          <p:cNvPr id="164876" name="Picture 13"/>
          <p:cNvPicPr>
            <a:picLocks noChangeAspect="1" noChangeArrowheads="1"/>
          </p:cNvPicPr>
          <p:nvPr/>
        </p:nvPicPr>
        <p:blipFill>
          <a:blip r:embed="rId5" cstate="email"/>
          <a:srcRect/>
          <a:stretch>
            <a:fillRect/>
          </a:stretch>
        </p:blipFill>
        <p:spPr bwMode="auto">
          <a:xfrm>
            <a:off x="4135438" y="4849813"/>
            <a:ext cx="2705100" cy="1685925"/>
          </a:xfrm>
          <a:prstGeom prst="rect">
            <a:avLst/>
          </a:prstGeom>
          <a:noFill/>
          <a:ln w="9525">
            <a:noFill/>
            <a:miter lim="800000"/>
            <a:headEnd/>
            <a:tailEnd/>
          </a:ln>
        </p:spPr>
      </p:pic>
      <p:sp>
        <p:nvSpPr>
          <p:cNvPr id="14" name="Text Box 2" descr="Carta di giornale"/>
          <p:cNvSpPr txBox="1">
            <a:spLocks noChangeArrowheads="1"/>
          </p:cNvSpPr>
          <p:nvPr/>
        </p:nvSpPr>
        <p:spPr bwMode="auto">
          <a:xfrm>
            <a:off x="0" y="142875"/>
            <a:ext cx="9144000" cy="579438"/>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en-US" sz="3200" dirty="0" err="1" smtClean="0">
                <a:solidFill>
                  <a:srgbClr val="FF0000"/>
                </a:solidFill>
                <a:latin typeface="+mj-lt"/>
              </a:rPr>
              <a:t>Responsibility</a:t>
            </a:r>
            <a:r>
              <a:rPr lang="it-IT" altLang="en-US" sz="3200" dirty="0" smtClean="0">
                <a:solidFill>
                  <a:srgbClr val="FF0000"/>
                </a:solidFill>
                <a:latin typeface="+mj-lt"/>
              </a:rPr>
              <a:t> and </a:t>
            </a:r>
            <a:r>
              <a:rPr lang="it-IT" altLang="en-US" sz="3200" dirty="0" err="1" smtClean="0">
                <a:solidFill>
                  <a:srgbClr val="FF0000"/>
                </a:solidFill>
                <a:latin typeface="+mj-lt"/>
              </a:rPr>
              <a:t>Involvement</a:t>
            </a:r>
            <a:endParaRPr lang="it-IT" altLang="en-US" sz="3200" dirty="0">
              <a:solidFill>
                <a:srgbClr val="FF0000"/>
              </a:solidFill>
              <a:latin typeface="+mj-lt"/>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8" descr="Carta di giornale"/>
          <p:cNvSpPr>
            <a:spLocks noChangeArrowheads="1"/>
          </p:cNvSpPr>
          <p:nvPr/>
        </p:nvSpPr>
        <p:spPr bwMode="auto">
          <a:xfrm>
            <a:off x="252413" y="1277077"/>
            <a:ext cx="5111750" cy="1754326"/>
          </a:xfrm>
          <a:prstGeom prst="rect">
            <a:avLst/>
          </a:prstGeom>
          <a:noFill/>
          <a:ln w="9525">
            <a:noFill/>
            <a:miter lim="800000"/>
            <a:headEnd/>
            <a:tailEnd/>
          </a:ln>
        </p:spPr>
        <p:txBody>
          <a:bodyPr anchor="ctr">
            <a:spAutoFit/>
          </a:bodyPr>
          <a:lstStyle/>
          <a:p>
            <a:pPr algn="just"/>
            <a:r>
              <a:rPr lang="it-IT" altLang="en-US" dirty="0" err="1" smtClean="0">
                <a:latin typeface="Calibri" pitchFamily="34" charset="0"/>
                <a:sym typeface="MS PMincho" pitchFamily="18" charset="-128"/>
              </a:rPr>
              <a:t>Any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person</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detecting</a:t>
            </a:r>
            <a:r>
              <a:rPr lang="it-IT" altLang="en-US" dirty="0" smtClean="0">
                <a:latin typeface="Calibri" pitchFamily="34" charset="0"/>
                <a:sym typeface="MS PMincho" pitchFamily="18" charset="-128"/>
              </a:rPr>
              <a:t> an </a:t>
            </a:r>
            <a:r>
              <a:rPr lang="it-IT" altLang="en-US" dirty="0" err="1" smtClean="0">
                <a:latin typeface="Calibri" pitchFamily="34" charset="0"/>
                <a:sym typeface="MS PMincho" pitchFamily="18" charset="-128"/>
              </a:rPr>
              <a:t>outbreak</a:t>
            </a:r>
            <a:r>
              <a:rPr lang="it-IT" altLang="en-US" dirty="0" smtClean="0">
                <a:latin typeface="Calibri" pitchFamily="34" charset="0"/>
                <a:sym typeface="MS PMincho" pitchFamily="18" charset="-128"/>
              </a:rPr>
              <a:t> of </a:t>
            </a:r>
            <a:r>
              <a:rPr lang="it-IT" altLang="en-US" dirty="0" err="1" smtClean="0">
                <a:latin typeface="Calibri" pitchFamily="34" charset="0"/>
                <a:sym typeface="MS PMincho" pitchFamily="18" charset="-128"/>
              </a:rPr>
              <a:t>fire</a:t>
            </a:r>
            <a:r>
              <a:rPr lang="it-IT" altLang="en-US" dirty="0" smtClean="0">
                <a:latin typeface="Calibri" pitchFamily="34" charset="0"/>
                <a:sym typeface="MS PMincho" pitchFamily="18" charset="-128"/>
              </a:rPr>
              <a:t> or </a:t>
            </a:r>
            <a:r>
              <a:rPr lang="it-IT" altLang="en-US" dirty="0" err="1" smtClean="0">
                <a:latin typeface="Calibri" pitchFamily="34" charset="0"/>
                <a:sym typeface="MS PMincho" pitchFamily="18" charset="-128"/>
              </a:rPr>
              <a:t>any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other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abnormality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presence</a:t>
            </a:r>
            <a:r>
              <a:rPr lang="it-IT" altLang="en-US" dirty="0" smtClean="0">
                <a:latin typeface="Calibri" pitchFamily="34" charset="0"/>
                <a:sym typeface="MS PMincho" pitchFamily="18" charset="-128"/>
              </a:rPr>
              <a:t> of </a:t>
            </a:r>
            <a:r>
              <a:rPr lang="it-IT" altLang="en-US" dirty="0" err="1" smtClean="0">
                <a:latin typeface="Calibri" pitchFamily="34" charset="0"/>
                <a:sym typeface="MS PMincho" pitchFamily="18" charset="-128"/>
              </a:rPr>
              <a:t>smoke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flooding</a:t>
            </a:r>
            <a:r>
              <a:rPr lang="it-IT" altLang="en-US" dirty="0" smtClean="0">
                <a:latin typeface="Calibri" pitchFamily="34" charset="0"/>
                <a:sym typeface="MS PMincho" pitchFamily="18" charset="-128"/>
              </a:rPr>
              <a:t>, water </a:t>
            </a:r>
            <a:r>
              <a:rPr lang="it-IT" altLang="en-US" dirty="0" err="1" smtClean="0">
                <a:latin typeface="Calibri" pitchFamily="34" charset="0"/>
                <a:sym typeface="MS PMincho" pitchFamily="18" charset="-128"/>
              </a:rPr>
              <a:t>leaks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explosion</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structural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collapse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leakage</a:t>
            </a:r>
            <a:r>
              <a:rPr lang="it-IT" altLang="en-US" dirty="0" smtClean="0">
                <a:latin typeface="Calibri" pitchFamily="34" charset="0"/>
                <a:sym typeface="MS PMincho" pitchFamily="18" charset="-128"/>
              </a:rPr>
              <a:t> of </a:t>
            </a:r>
            <a:r>
              <a:rPr lang="it-IT" altLang="en-US" dirty="0" err="1" smtClean="0">
                <a:latin typeface="Calibri" pitchFamily="34" charset="0"/>
                <a:sym typeface="MS PMincho" pitchFamily="18" charset="-128"/>
              </a:rPr>
              <a:t>flammable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substances</a:t>
            </a:r>
            <a:r>
              <a:rPr lang="it-IT" altLang="en-US" dirty="0" smtClean="0">
                <a:latin typeface="Calibri" pitchFamily="34" charset="0"/>
                <a:sym typeface="MS PMincho" pitchFamily="18" charset="-128"/>
              </a:rPr>
              <a:t>, etc.) </a:t>
            </a:r>
            <a:r>
              <a:rPr lang="it-IT" altLang="en-US" dirty="0" err="1" smtClean="0">
                <a:latin typeface="Calibri" pitchFamily="34" charset="0"/>
                <a:sym typeface="MS PMincho" pitchFamily="18" charset="-128"/>
              </a:rPr>
              <a:t>shall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immediately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notify</a:t>
            </a:r>
            <a:r>
              <a:rPr lang="it-IT" altLang="en-US" dirty="0" smtClean="0">
                <a:latin typeface="Calibri" pitchFamily="34" charset="0"/>
                <a:sym typeface="MS PMincho" pitchFamily="18" charset="-128"/>
              </a:rPr>
              <a:t> the Emergency </a:t>
            </a:r>
            <a:r>
              <a:rPr lang="it-IT" altLang="en-US" dirty="0" err="1" smtClean="0">
                <a:latin typeface="Calibri" pitchFamily="34" charset="0"/>
                <a:sym typeface="MS PMincho" pitchFamily="18" charset="-128"/>
              </a:rPr>
              <a:t>Officer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providing</a:t>
            </a:r>
            <a:r>
              <a:rPr lang="it-IT" altLang="en-US" dirty="0" smtClean="0">
                <a:latin typeface="Calibri" pitchFamily="34" charset="0"/>
                <a:sym typeface="MS PMincho" pitchFamily="18" charset="-128"/>
              </a:rPr>
              <a:t> the </a:t>
            </a:r>
            <a:r>
              <a:rPr lang="it-IT" altLang="en-US" dirty="0" err="1" smtClean="0">
                <a:latin typeface="Calibri" pitchFamily="34" charset="0"/>
                <a:sym typeface="MS PMincho" pitchFamily="18" charset="-128"/>
              </a:rPr>
              <a:t>following</a:t>
            </a:r>
            <a:r>
              <a:rPr lang="it-IT" altLang="en-US" dirty="0" smtClean="0">
                <a:latin typeface="Calibri" pitchFamily="34" charset="0"/>
                <a:sym typeface="MS PMincho" pitchFamily="18" charset="-128"/>
              </a:rPr>
              <a:t> information: </a:t>
            </a:r>
            <a:endParaRPr lang="it-IT" altLang="en-US" dirty="0">
              <a:latin typeface="Calibri" pitchFamily="34" charset="0"/>
              <a:sym typeface="MS PMincho" pitchFamily="18" charset="-128"/>
            </a:endParaRPr>
          </a:p>
        </p:txBody>
      </p:sp>
      <p:sp>
        <p:nvSpPr>
          <p:cNvPr id="35844" name="Rectangle 10" descr="Carta di giornale"/>
          <p:cNvSpPr>
            <a:spLocks noChangeArrowheads="1"/>
          </p:cNvSpPr>
          <p:nvPr/>
        </p:nvSpPr>
        <p:spPr bwMode="auto">
          <a:xfrm>
            <a:off x="5076825" y="3494794"/>
            <a:ext cx="3671888" cy="1200329"/>
          </a:xfrm>
          <a:prstGeom prst="rect">
            <a:avLst/>
          </a:prstGeom>
          <a:noFill/>
          <a:ln w="9525">
            <a:noFill/>
            <a:miter lim="800000"/>
            <a:headEnd/>
            <a:tailEnd/>
          </a:ln>
        </p:spPr>
        <p:txBody>
          <a:bodyPr anchor="ctr">
            <a:spAutoFit/>
          </a:bodyPr>
          <a:lstStyle/>
          <a:p>
            <a:pPr marL="2603500" indent="-2603500" algn="just"/>
            <a:r>
              <a:rPr lang="it-IT" altLang="it-IT" dirty="0">
                <a:latin typeface="Calibri" pitchFamily="34" charset="0"/>
                <a:sym typeface="MS PMincho" pitchFamily="18" charset="-128"/>
              </a:rPr>
              <a:t>1. </a:t>
            </a:r>
            <a:r>
              <a:rPr lang="it-IT" altLang="it-IT" dirty="0" smtClean="0">
                <a:latin typeface="Calibri" pitchFamily="34" charset="0"/>
                <a:sym typeface="MS PMincho" pitchFamily="18" charset="-128"/>
              </a:rPr>
              <a:t>The nature of the </a:t>
            </a:r>
            <a:r>
              <a:rPr lang="it-IT" altLang="it-IT" dirty="0" err="1" smtClean="0">
                <a:latin typeface="Calibri" pitchFamily="34" charset="0"/>
                <a:sym typeface="MS PMincho" pitchFamily="18" charset="-128"/>
              </a:rPr>
              <a:t>emergency</a:t>
            </a:r>
            <a:r>
              <a:rPr lang="it-IT" altLang="it-IT" dirty="0" smtClean="0">
                <a:latin typeface="Calibri" pitchFamily="34" charset="0"/>
                <a:sym typeface="MS PMincho" pitchFamily="18" charset="-128"/>
              </a:rPr>
              <a:t> </a:t>
            </a:r>
            <a:endParaRPr lang="it-IT" altLang="it-IT" dirty="0">
              <a:latin typeface="Calibri" pitchFamily="34" charset="0"/>
              <a:sym typeface="MS PMincho" pitchFamily="18" charset="-128"/>
            </a:endParaRPr>
          </a:p>
          <a:p>
            <a:pPr marL="2603500" indent="-2603500" algn="just"/>
            <a:r>
              <a:rPr lang="it-IT" altLang="it-IT" dirty="0">
                <a:latin typeface="Calibri" pitchFamily="34" charset="0"/>
                <a:sym typeface="MS PMincho" pitchFamily="18" charset="-128"/>
              </a:rPr>
              <a:t>2. </a:t>
            </a:r>
            <a:r>
              <a:rPr lang="it-IT" altLang="it-IT" dirty="0" err="1" smtClean="0">
                <a:latin typeface="Calibri" pitchFamily="34" charset="0"/>
                <a:sym typeface="MS PMincho" pitchFamily="18" charset="-128"/>
              </a:rPr>
              <a:t>Her</a:t>
            </a:r>
            <a:r>
              <a:rPr lang="it-IT" altLang="it-IT" dirty="0" smtClean="0">
                <a:latin typeface="Calibri" pitchFamily="34" charset="0"/>
                <a:sym typeface="MS PMincho" pitchFamily="18" charset="-128"/>
              </a:rPr>
              <a:t>/</a:t>
            </a:r>
            <a:r>
              <a:rPr lang="it-IT" altLang="it-IT" dirty="0" err="1" smtClean="0">
                <a:latin typeface="Calibri" pitchFamily="34" charset="0"/>
                <a:sym typeface="MS PMincho" pitchFamily="18" charset="-128"/>
              </a:rPr>
              <a:t>his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exact</a:t>
            </a:r>
            <a:r>
              <a:rPr lang="it-IT" altLang="it-IT" dirty="0" smtClean="0">
                <a:latin typeface="Calibri" pitchFamily="34" charset="0"/>
                <a:sym typeface="MS PMincho" pitchFamily="18" charset="-128"/>
              </a:rPr>
              <a:t> position</a:t>
            </a:r>
            <a:endParaRPr lang="it-IT" altLang="it-IT" dirty="0">
              <a:latin typeface="Calibri" pitchFamily="34" charset="0"/>
              <a:sym typeface="MS PMincho" pitchFamily="18" charset="-128"/>
            </a:endParaRPr>
          </a:p>
          <a:p>
            <a:pPr marL="2603500" indent="-2603500" algn="just"/>
            <a:r>
              <a:rPr lang="it-IT" altLang="it-IT" dirty="0">
                <a:latin typeface="Calibri" pitchFamily="34" charset="0"/>
                <a:sym typeface="MS PMincho" pitchFamily="18" charset="-128"/>
              </a:rPr>
              <a:t>3. </a:t>
            </a:r>
            <a:r>
              <a:rPr lang="it-IT" altLang="it-IT" dirty="0" smtClean="0">
                <a:latin typeface="Calibri" pitchFamily="34" charset="0"/>
                <a:sym typeface="MS PMincho" pitchFamily="18" charset="-128"/>
              </a:rPr>
              <a:t>The </a:t>
            </a:r>
            <a:r>
              <a:rPr lang="it-IT" altLang="it-IT" dirty="0" err="1" smtClean="0">
                <a:latin typeface="Calibri" pitchFamily="34" charset="0"/>
                <a:sym typeface="MS PMincho" pitchFamily="18" charset="-128"/>
              </a:rPr>
              <a:t>presence</a:t>
            </a:r>
            <a:r>
              <a:rPr lang="it-IT" altLang="it-IT" dirty="0" smtClean="0">
                <a:latin typeface="Calibri" pitchFamily="34" charset="0"/>
                <a:sym typeface="MS PMincho" pitchFamily="18" charset="-128"/>
              </a:rPr>
              <a:t> of </a:t>
            </a:r>
            <a:r>
              <a:rPr lang="it-IT" altLang="it-IT" dirty="0" err="1" smtClean="0">
                <a:latin typeface="Calibri" pitchFamily="34" charset="0"/>
                <a:sym typeface="MS PMincho" pitchFamily="18" charset="-128"/>
              </a:rPr>
              <a:t>injured</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persons</a:t>
            </a:r>
            <a:endParaRPr lang="it-IT" altLang="it-IT" dirty="0" smtClean="0">
              <a:latin typeface="Calibri" pitchFamily="34" charset="0"/>
              <a:sym typeface="MS PMincho" pitchFamily="18" charset="-128"/>
            </a:endParaRPr>
          </a:p>
          <a:p>
            <a:pPr marL="2603500" indent="-2603500" algn="just"/>
            <a:r>
              <a:rPr lang="it-IT" altLang="it-IT" dirty="0" smtClean="0">
                <a:latin typeface="Calibri" pitchFamily="34" charset="0"/>
                <a:sym typeface="MS PMincho" pitchFamily="18" charset="-128"/>
              </a:rPr>
              <a:t>4</a:t>
            </a:r>
            <a:r>
              <a:rPr lang="it-IT" altLang="it-IT" dirty="0">
                <a:latin typeface="Calibri" pitchFamily="34" charset="0"/>
                <a:sym typeface="MS PMincho" pitchFamily="18" charset="-128"/>
              </a:rPr>
              <a:t>. </a:t>
            </a:r>
            <a:r>
              <a:rPr lang="it-IT" altLang="it-IT" dirty="0" err="1" smtClean="0">
                <a:latin typeface="Calibri" pitchFamily="34" charset="0"/>
                <a:sym typeface="MS PMincho" pitchFamily="18" charset="-128"/>
              </a:rPr>
              <a:t>Her</a:t>
            </a:r>
            <a:r>
              <a:rPr lang="it-IT" altLang="it-IT" dirty="0" smtClean="0">
                <a:latin typeface="Calibri" pitchFamily="34" charset="0"/>
                <a:sym typeface="MS PMincho" pitchFamily="18" charset="-128"/>
              </a:rPr>
              <a:t>/</a:t>
            </a:r>
            <a:r>
              <a:rPr lang="it-IT" altLang="it-IT" dirty="0" err="1" smtClean="0">
                <a:latin typeface="Calibri" pitchFamily="34" charset="0"/>
                <a:sym typeface="MS PMincho" pitchFamily="18" charset="-128"/>
              </a:rPr>
              <a:t>his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name</a:t>
            </a:r>
            <a:r>
              <a:rPr lang="it-IT" altLang="it-IT" dirty="0" smtClean="0">
                <a:latin typeface="Calibri" pitchFamily="34" charset="0"/>
                <a:sym typeface="MS PMincho" pitchFamily="18" charset="-128"/>
              </a:rPr>
              <a:t> </a:t>
            </a:r>
            <a:endParaRPr lang="it-IT" altLang="it-IT" dirty="0">
              <a:latin typeface="Calibri" pitchFamily="34" charset="0"/>
              <a:sym typeface="MS PMincho" pitchFamily="18" charset="-128"/>
            </a:endParaRPr>
          </a:p>
        </p:txBody>
      </p:sp>
      <p:sp>
        <p:nvSpPr>
          <p:cNvPr id="35845" name="Rectangle 11" descr="Carta di giornale"/>
          <p:cNvSpPr>
            <a:spLocks noChangeArrowheads="1"/>
          </p:cNvSpPr>
          <p:nvPr/>
        </p:nvSpPr>
        <p:spPr bwMode="auto">
          <a:xfrm>
            <a:off x="611188" y="5073650"/>
            <a:ext cx="8207375" cy="638175"/>
          </a:xfrm>
          <a:prstGeom prst="rect">
            <a:avLst/>
          </a:prstGeom>
          <a:noFill/>
          <a:ln w="9525">
            <a:noFill/>
            <a:miter lim="800000"/>
            <a:headEnd/>
            <a:tailEnd/>
          </a:ln>
        </p:spPr>
        <p:txBody>
          <a:bodyPr anchor="ctr">
            <a:spAutoFit/>
          </a:bodyPr>
          <a:lstStyle/>
          <a:p>
            <a:pPr algn="just" eaLnBrk="0" hangingPunct="0"/>
            <a:endParaRPr lang="it-IT" altLang="it-IT">
              <a:latin typeface="Calibri" pitchFamily="34" charset="0"/>
              <a:sym typeface="MS PMincho" pitchFamily="18" charset="-128"/>
            </a:endParaRPr>
          </a:p>
          <a:p>
            <a:pPr algn="just" eaLnBrk="0" hangingPunct="0"/>
            <a:endParaRPr lang="it-IT" altLang="it-IT">
              <a:latin typeface="Calibri" pitchFamily="34" charset="0"/>
              <a:sym typeface="MS PMincho" pitchFamily="18" charset="-128"/>
            </a:endParaRPr>
          </a:p>
        </p:txBody>
      </p:sp>
      <p:pic>
        <p:nvPicPr>
          <p:cNvPr id="35846" name="Picture 12" descr="PH01623J"/>
          <p:cNvPicPr>
            <a:picLocks noChangeAspect="1" noChangeArrowheads="1"/>
          </p:cNvPicPr>
          <p:nvPr/>
        </p:nvPicPr>
        <p:blipFill>
          <a:blip r:embed="rId2" cstate="email"/>
          <a:srcRect/>
          <a:stretch>
            <a:fillRect/>
          </a:stretch>
        </p:blipFill>
        <p:spPr bwMode="auto">
          <a:xfrm>
            <a:off x="5580063" y="1341438"/>
            <a:ext cx="2093912" cy="1385887"/>
          </a:xfrm>
          <a:prstGeom prst="rect">
            <a:avLst/>
          </a:prstGeom>
          <a:noFill/>
          <a:ln w="9525">
            <a:noFill/>
            <a:miter lim="800000"/>
            <a:headEnd/>
            <a:tailEnd/>
          </a:ln>
        </p:spPr>
      </p:pic>
      <p:sp>
        <p:nvSpPr>
          <p:cNvPr id="165895" name="Text Box 2" descr="Carta di giornale"/>
          <p:cNvSpPr txBox="1">
            <a:spLocks noChangeArrowheads="1"/>
          </p:cNvSpPr>
          <p:nvPr/>
        </p:nvSpPr>
        <p:spPr bwMode="auto">
          <a:xfrm>
            <a:off x="0" y="117475"/>
            <a:ext cx="9144000" cy="1309688"/>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endParaRPr lang="it-IT" altLang="it-IT" sz="4000">
              <a:solidFill>
                <a:srgbClr val="0066FF"/>
              </a:solidFill>
              <a:latin typeface="Antique Olive CompactPS" pitchFamily="34" charset="0"/>
            </a:endParaRPr>
          </a:p>
          <a:p>
            <a:pPr algn="ctr">
              <a:defRPr/>
            </a:pPr>
            <a:endParaRPr lang="it-IT" altLang="it-IT" sz="4000">
              <a:solidFill>
                <a:srgbClr val="0066FF"/>
              </a:solidFill>
              <a:latin typeface="Antique Olive CompactPS" pitchFamily="34" charset="0"/>
            </a:endParaRPr>
          </a:p>
        </p:txBody>
      </p:sp>
      <p:sp>
        <p:nvSpPr>
          <p:cNvPr id="165899"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D39E87F9-63A4-4967-8CAB-CDC5D0E99DD0}" type="slidenum">
              <a:rPr lang="it-IT" altLang="en-US" sz="1400" b="1">
                <a:solidFill>
                  <a:srgbClr val="FFFFFF"/>
                </a:solidFill>
                <a:latin typeface="Calibri" pitchFamily="34" charset="0"/>
                <a:sym typeface="MS PMincho" pitchFamily="18" charset="-128"/>
              </a:rPr>
              <a:pPr algn="ctr"/>
              <a:t>17</a:t>
            </a:fld>
            <a:endParaRPr lang="it-IT" altLang="en-US">
              <a:latin typeface="Calibri" pitchFamily="34" charset="0"/>
              <a:sym typeface="MS PMincho" pitchFamily="18" charset="-128"/>
            </a:endParaRPr>
          </a:p>
        </p:txBody>
      </p:sp>
      <p:pic>
        <p:nvPicPr>
          <p:cNvPr id="165900" name="Picture 13"/>
          <p:cNvPicPr>
            <a:picLocks noChangeAspect="1" noChangeArrowheads="1"/>
          </p:cNvPicPr>
          <p:nvPr/>
        </p:nvPicPr>
        <p:blipFill>
          <a:blip r:embed="rId3" cstate="email"/>
          <a:srcRect/>
          <a:stretch>
            <a:fillRect/>
          </a:stretch>
        </p:blipFill>
        <p:spPr bwMode="auto">
          <a:xfrm>
            <a:off x="1260475" y="3357563"/>
            <a:ext cx="2279650" cy="1511300"/>
          </a:xfrm>
          <a:prstGeom prst="rect">
            <a:avLst/>
          </a:prstGeom>
          <a:noFill/>
          <a:ln w="9525">
            <a:noFill/>
            <a:miter lim="800000"/>
            <a:headEnd/>
            <a:tailEnd/>
          </a:ln>
        </p:spPr>
      </p:pic>
      <p:pic>
        <p:nvPicPr>
          <p:cNvPr id="165901" name="Picture 15"/>
          <p:cNvPicPr>
            <a:picLocks noChangeAspect="1" noChangeArrowheads="1"/>
          </p:cNvPicPr>
          <p:nvPr/>
        </p:nvPicPr>
        <p:blipFill>
          <a:blip r:embed="rId4" cstate="email"/>
          <a:srcRect/>
          <a:stretch>
            <a:fillRect/>
          </a:stretch>
        </p:blipFill>
        <p:spPr bwMode="auto">
          <a:xfrm>
            <a:off x="7380288" y="260350"/>
            <a:ext cx="1000125" cy="720725"/>
          </a:xfrm>
          <a:prstGeom prst="rect">
            <a:avLst/>
          </a:prstGeom>
          <a:noFill/>
          <a:ln w="9525">
            <a:noFill/>
            <a:miter lim="800000"/>
            <a:headEnd/>
            <a:tailEnd/>
          </a:ln>
        </p:spPr>
      </p:pic>
      <p:sp>
        <p:nvSpPr>
          <p:cNvPr id="165902" name="Rettangolo 14"/>
          <p:cNvSpPr>
            <a:spLocks noChangeArrowheads="1"/>
          </p:cNvSpPr>
          <p:nvPr/>
        </p:nvSpPr>
        <p:spPr bwMode="auto">
          <a:xfrm>
            <a:off x="684213" y="5084763"/>
            <a:ext cx="7056437" cy="1754326"/>
          </a:xfrm>
          <a:prstGeom prst="rect">
            <a:avLst/>
          </a:prstGeom>
          <a:noFill/>
          <a:ln w="9525">
            <a:noFill/>
            <a:miter lim="800000"/>
            <a:headEnd/>
            <a:tailEnd/>
          </a:ln>
        </p:spPr>
        <p:txBody>
          <a:bodyPr>
            <a:spAutoFit/>
          </a:bodyPr>
          <a:lstStyle/>
          <a:p>
            <a:pPr marL="363538" indent="-363538">
              <a:buFont typeface="Arial" pitchFamily="34" charset="0"/>
              <a:buChar char="•"/>
            </a:pPr>
            <a:r>
              <a:rPr lang="it-IT" dirty="0" err="1" smtClean="0"/>
              <a:t>Memorize</a:t>
            </a:r>
            <a:r>
              <a:rPr lang="it-IT" dirty="0" smtClean="0"/>
              <a:t> or </a:t>
            </a:r>
            <a:r>
              <a:rPr lang="it-IT" dirty="0" err="1" smtClean="0"/>
              <a:t>keep</a:t>
            </a:r>
            <a:r>
              <a:rPr lang="it-IT" dirty="0" smtClean="0"/>
              <a:t> with </a:t>
            </a:r>
            <a:r>
              <a:rPr lang="it-IT" dirty="0" err="1" smtClean="0"/>
              <a:t>you</a:t>
            </a:r>
            <a:r>
              <a:rPr lang="it-IT" dirty="0" smtClean="0"/>
              <a:t> the </a:t>
            </a:r>
            <a:r>
              <a:rPr lang="it-IT" dirty="0" err="1" smtClean="0"/>
              <a:t>emergency</a:t>
            </a:r>
            <a:r>
              <a:rPr lang="it-IT" dirty="0" smtClean="0"/>
              <a:t> </a:t>
            </a:r>
            <a:r>
              <a:rPr lang="it-IT" dirty="0" err="1" smtClean="0"/>
              <a:t>phone</a:t>
            </a:r>
            <a:r>
              <a:rPr lang="it-IT" dirty="0" smtClean="0"/>
              <a:t> </a:t>
            </a:r>
            <a:r>
              <a:rPr lang="it-IT" dirty="0" err="1" smtClean="0"/>
              <a:t>number</a:t>
            </a:r>
            <a:r>
              <a:rPr lang="it-IT" dirty="0" smtClean="0"/>
              <a:t>: </a:t>
            </a:r>
            <a:r>
              <a:rPr lang="it-IT" dirty="0">
                <a:solidFill>
                  <a:srgbClr val="FF0000"/>
                </a:solidFill>
              </a:rPr>
              <a:t>055/4685.999, </a:t>
            </a:r>
            <a:r>
              <a:rPr lang="it-IT" dirty="0" err="1" smtClean="0">
                <a:solidFill>
                  <a:srgbClr val="FF0000"/>
                </a:solidFill>
              </a:rPr>
              <a:t>extension</a:t>
            </a:r>
            <a:r>
              <a:rPr lang="it-IT" dirty="0" smtClean="0">
                <a:solidFill>
                  <a:srgbClr val="FF0000"/>
                </a:solidFill>
              </a:rPr>
              <a:t> </a:t>
            </a:r>
            <a:r>
              <a:rPr lang="it-IT" dirty="0">
                <a:solidFill>
                  <a:srgbClr val="FF0000"/>
                </a:solidFill>
              </a:rPr>
              <a:t>2999</a:t>
            </a:r>
            <a:r>
              <a:rPr lang="it-IT" dirty="0"/>
              <a:t>.</a:t>
            </a:r>
          </a:p>
          <a:p>
            <a:pPr marL="363538" indent="-363538">
              <a:buFont typeface="Arial" pitchFamily="34" charset="0"/>
              <a:buChar char="•"/>
            </a:pPr>
            <a:r>
              <a:rPr lang="it-IT" dirty="0" smtClean="0"/>
              <a:t>Take note of </a:t>
            </a:r>
            <a:r>
              <a:rPr lang="it-IT" dirty="0" err="1" smtClean="0"/>
              <a:t>your</a:t>
            </a:r>
            <a:r>
              <a:rPr lang="it-IT" dirty="0" smtClean="0"/>
              <a:t> </a:t>
            </a:r>
            <a:r>
              <a:rPr lang="it-IT" dirty="0" err="1" smtClean="0"/>
              <a:t>building’s</a:t>
            </a:r>
            <a:r>
              <a:rPr lang="it-IT" dirty="0" smtClean="0"/>
              <a:t> </a:t>
            </a:r>
            <a:r>
              <a:rPr lang="it-IT" dirty="0" err="1"/>
              <a:t>P</a:t>
            </a:r>
            <a:r>
              <a:rPr lang="it-IT" dirty="0" err="1" smtClean="0"/>
              <a:t>orters</a:t>
            </a:r>
            <a:r>
              <a:rPr lang="it-IT" dirty="0" smtClean="0"/>
              <a:t>’ Lodge </a:t>
            </a:r>
            <a:r>
              <a:rPr lang="it-IT" dirty="0" err="1" smtClean="0"/>
              <a:t>phone</a:t>
            </a:r>
            <a:r>
              <a:rPr lang="it-IT" dirty="0" smtClean="0"/>
              <a:t> </a:t>
            </a:r>
            <a:r>
              <a:rPr lang="it-IT" dirty="0" err="1" smtClean="0"/>
              <a:t>number</a:t>
            </a:r>
            <a:r>
              <a:rPr lang="it-IT" dirty="0" smtClean="0"/>
              <a:t>, </a:t>
            </a:r>
            <a:r>
              <a:rPr lang="it-IT" dirty="0" err="1" smtClean="0"/>
              <a:t>which</a:t>
            </a:r>
            <a:r>
              <a:rPr lang="it-IT" dirty="0" smtClean="0"/>
              <a:t> can be </a:t>
            </a:r>
            <a:r>
              <a:rPr lang="it-IT" dirty="0" err="1" smtClean="0"/>
              <a:t>used</a:t>
            </a:r>
            <a:r>
              <a:rPr lang="it-IT" dirty="0" smtClean="0"/>
              <a:t> </a:t>
            </a:r>
            <a:r>
              <a:rPr lang="it-IT" dirty="0" err="1" smtClean="0"/>
              <a:t>alongside</a:t>
            </a:r>
            <a:r>
              <a:rPr lang="it-IT" dirty="0" smtClean="0"/>
              <a:t> or </a:t>
            </a:r>
            <a:r>
              <a:rPr lang="it-IT" dirty="0" err="1" smtClean="0"/>
              <a:t>instead</a:t>
            </a:r>
            <a:r>
              <a:rPr lang="it-IT" dirty="0" smtClean="0"/>
              <a:t> of the </a:t>
            </a:r>
            <a:r>
              <a:rPr lang="it-IT" dirty="0" err="1" smtClean="0"/>
              <a:t>emergency</a:t>
            </a:r>
            <a:r>
              <a:rPr lang="it-IT" dirty="0" smtClean="0"/>
              <a:t> </a:t>
            </a:r>
            <a:r>
              <a:rPr lang="it-IT" dirty="0" err="1" smtClean="0"/>
              <a:t>number</a:t>
            </a:r>
            <a:r>
              <a:rPr lang="it-IT" dirty="0" smtClean="0"/>
              <a:t> in the </a:t>
            </a:r>
            <a:r>
              <a:rPr lang="it-IT" dirty="0" err="1" smtClean="0"/>
              <a:t>event</a:t>
            </a:r>
            <a:r>
              <a:rPr lang="it-IT" dirty="0" smtClean="0"/>
              <a:t> of </a:t>
            </a:r>
            <a:r>
              <a:rPr lang="it-IT" dirty="0" err="1" smtClean="0"/>
              <a:t>danger</a:t>
            </a:r>
            <a:r>
              <a:rPr lang="it-IT" dirty="0" smtClean="0"/>
              <a:t>: </a:t>
            </a:r>
            <a:r>
              <a:rPr lang="it-IT" dirty="0">
                <a:solidFill>
                  <a:srgbClr val="FF0000"/>
                </a:solidFill>
              </a:rPr>
              <a:t>055/4685.999, </a:t>
            </a:r>
            <a:r>
              <a:rPr lang="it-IT" dirty="0" err="1" smtClean="0">
                <a:solidFill>
                  <a:srgbClr val="FF0000"/>
                </a:solidFill>
              </a:rPr>
              <a:t>extension</a:t>
            </a:r>
            <a:r>
              <a:rPr lang="it-IT" dirty="0" smtClean="0">
                <a:solidFill>
                  <a:srgbClr val="FF0000"/>
                </a:solidFill>
              </a:rPr>
              <a:t> 2999</a:t>
            </a:r>
            <a:r>
              <a:rPr lang="it-IT" dirty="0"/>
              <a:t>.</a:t>
            </a:r>
          </a:p>
        </p:txBody>
      </p:sp>
      <p:sp>
        <p:nvSpPr>
          <p:cNvPr id="16" name="Text Box 2" descr="Carta di giornale"/>
          <p:cNvSpPr txBox="1">
            <a:spLocks noChangeArrowheads="1"/>
          </p:cNvSpPr>
          <p:nvPr/>
        </p:nvSpPr>
        <p:spPr bwMode="auto">
          <a:xfrm>
            <a:off x="0" y="142875"/>
            <a:ext cx="7380288" cy="584775"/>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en-US" sz="3200" dirty="0" err="1" smtClean="0">
                <a:solidFill>
                  <a:srgbClr val="FF0000"/>
                </a:solidFill>
                <a:latin typeface="+mj-lt"/>
              </a:rPr>
              <a:t>Raising</a:t>
            </a:r>
            <a:r>
              <a:rPr lang="it-IT" altLang="en-US" sz="3200" dirty="0" smtClean="0">
                <a:solidFill>
                  <a:srgbClr val="FF0000"/>
                </a:solidFill>
                <a:latin typeface="+mj-lt"/>
              </a:rPr>
              <a:t> the </a:t>
            </a:r>
            <a:r>
              <a:rPr lang="it-IT" altLang="en-US" sz="3200" dirty="0" err="1" smtClean="0">
                <a:solidFill>
                  <a:srgbClr val="FF0000"/>
                </a:solidFill>
                <a:latin typeface="+mj-lt"/>
              </a:rPr>
              <a:t>Alarm</a:t>
            </a:r>
            <a:endParaRPr lang="it-IT" altLang="en-US" sz="3200" dirty="0">
              <a:solidFill>
                <a:srgbClr val="FF0000"/>
              </a:solidFill>
              <a:latin typeface="+mj-l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8" descr="Carta di giornale"/>
          <p:cNvSpPr>
            <a:spLocks noChangeArrowheads="1"/>
          </p:cNvSpPr>
          <p:nvPr/>
        </p:nvSpPr>
        <p:spPr bwMode="auto">
          <a:xfrm>
            <a:off x="252413" y="1971675"/>
            <a:ext cx="5111750" cy="365125"/>
          </a:xfrm>
          <a:prstGeom prst="rect">
            <a:avLst/>
          </a:prstGeom>
          <a:noFill/>
          <a:ln w="9525">
            <a:noFill/>
            <a:miter lim="800000"/>
            <a:headEnd/>
            <a:tailEnd/>
          </a:ln>
        </p:spPr>
        <p:txBody>
          <a:bodyPr anchor="ctr">
            <a:spAutoFit/>
          </a:bodyPr>
          <a:lstStyle/>
          <a:p>
            <a:pPr algn="just"/>
            <a:endParaRPr lang="it-IT" altLang="it-IT">
              <a:latin typeface="Calibri" pitchFamily="34" charset="0"/>
              <a:sym typeface="MS PMincho" pitchFamily="18" charset="-128"/>
            </a:endParaRPr>
          </a:p>
        </p:txBody>
      </p:sp>
      <p:sp>
        <p:nvSpPr>
          <p:cNvPr id="36868" name="Rectangle 10" descr="Carta di giornale"/>
          <p:cNvSpPr>
            <a:spLocks noChangeArrowheads="1"/>
          </p:cNvSpPr>
          <p:nvPr/>
        </p:nvSpPr>
        <p:spPr bwMode="auto">
          <a:xfrm>
            <a:off x="5076825" y="3911600"/>
            <a:ext cx="3671888" cy="365125"/>
          </a:xfrm>
          <a:prstGeom prst="rect">
            <a:avLst/>
          </a:prstGeom>
          <a:noFill/>
          <a:ln w="9525">
            <a:noFill/>
            <a:miter lim="800000"/>
            <a:headEnd/>
            <a:tailEnd/>
          </a:ln>
        </p:spPr>
        <p:txBody>
          <a:bodyPr anchor="ctr">
            <a:spAutoFit/>
          </a:bodyPr>
          <a:lstStyle/>
          <a:p>
            <a:pPr marL="2603500" indent="-2603500" algn="just"/>
            <a:endParaRPr lang="it-IT" altLang="it-IT">
              <a:latin typeface="Calibri" pitchFamily="34" charset="0"/>
              <a:sym typeface="MS PMincho" pitchFamily="18" charset="-128"/>
            </a:endParaRPr>
          </a:p>
        </p:txBody>
      </p:sp>
      <p:sp>
        <p:nvSpPr>
          <p:cNvPr id="36869" name="Rectangle 11" descr="Carta di giornale"/>
          <p:cNvSpPr>
            <a:spLocks noChangeArrowheads="1"/>
          </p:cNvSpPr>
          <p:nvPr/>
        </p:nvSpPr>
        <p:spPr bwMode="auto">
          <a:xfrm>
            <a:off x="250825" y="1485019"/>
            <a:ext cx="8208963" cy="1200329"/>
          </a:xfrm>
          <a:prstGeom prst="rect">
            <a:avLst/>
          </a:prstGeom>
          <a:noFill/>
          <a:ln w="9525">
            <a:noFill/>
            <a:miter lim="800000"/>
            <a:headEnd/>
            <a:tailEnd/>
          </a:ln>
        </p:spPr>
        <p:txBody>
          <a:bodyPr anchor="ctr">
            <a:spAutoFit/>
          </a:bodyPr>
          <a:lstStyle/>
          <a:p>
            <a:pPr algn="just" eaLnBrk="0" hangingPunct="0"/>
            <a:r>
              <a:rPr lang="it-IT" altLang="it-IT" dirty="0" smtClean="0">
                <a:latin typeface="Calibri" pitchFamily="34" charset="0"/>
                <a:sym typeface="MS PMincho" pitchFamily="18" charset="-128"/>
              </a:rPr>
              <a:t>In the </a:t>
            </a:r>
            <a:r>
              <a:rPr lang="it-IT" altLang="it-IT" dirty="0" err="1" smtClean="0">
                <a:latin typeface="Calibri" pitchFamily="34" charset="0"/>
                <a:sym typeface="MS PMincho" pitchFamily="18" charset="-128"/>
              </a:rPr>
              <a:t>event</a:t>
            </a:r>
            <a:r>
              <a:rPr lang="it-IT" altLang="it-IT" dirty="0" smtClean="0">
                <a:latin typeface="Calibri" pitchFamily="34" charset="0"/>
                <a:sym typeface="MS PMincho" pitchFamily="18" charset="-128"/>
              </a:rPr>
              <a:t> of </a:t>
            </a:r>
            <a:r>
              <a:rPr lang="it-IT" altLang="it-IT" dirty="0" err="1" smtClean="0">
                <a:latin typeface="Calibri" pitchFamily="34" charset="0"/>
                <a:sym typeface="MS PMincho" pitchFamily="18" charset="-128"/>
              </a:rPr>
              <a:t>fire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preferable</a:t>
            </a:r>
            <a:r>
              <a:rPr lang="it-IT" altLang="it-IT" dirty="0" smtClean="0">
                <a:latin typeface="Calibri" pitchFamily="34" charset="0"/>
                <a:sym typeface="MS PMincho" pitchFamily="18" charset="-128"/>
              </a:rPr>
              <a:t> to use the </a:t>
            </a:r>
            <a:r>
              <a:rPr lang="it-IT" altLang="it-IT" dirty="0" err="1" smtClean="0">
                <a:latin typeface="Calibri" pitchFamily="34" charset="0"/>
                <a:sym typeface="MS PMincho" pitchFamily="18" charset="-128"/>
              </a:rPr>
              <a:t>existing</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fire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alarms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Any</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person</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detecting</a:t>
            </a:r>
            <a:r>
              <a:rPr lang="it-IT" altLang="it-IT" dirty="0" smtClean="0">
                <a:latin typeface="Calibri" pitchFamily="34" charset="0"/>
                <a:sym typeface="MS PMincho" pitchFamily="18" charset="-128"/>
              </a:rPr>
              <a:t> a </a:t>
            </a:r>
            <a:r>
              <a:rPr lang="it-IT" altLang="it-IT" dirty="0" err="1" smtClean="0">
                <a:latin typeface="Calibri" pitchFamily="34" charset="0"/>
                <a:sym typeface="MS PMincho" pitchFamily="18" charset="-128"/>
              </a:rPr>
              <a:t>fire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shall</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immediately</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notify</a:t>
            </a:r>
            <a:r>
              <a:rPr lang="it-IT" altLang="it-IT" dirty="0" smtClean="0">
                <a:latin typeface="Calibri" pitchFamily="34" charset="0"/>
                <a:sym typeface="MS PMincho" pitchFamily="18" charset="-128"/>
              </a:rPr>
              <a:t> the Emergency </a:t>
            </a:r>
            <a:r>
              <a:rPr lang="it-IT" altLang="it-IT" dirty="0" err="1" smtClean="0">
                <a:latin typeface="Calibri" pitchFamily="34" charset="0"/>
                <a:sym typeface="MS PMincho" pitchFamily="18" charset="-128"/>
              </a:rPr>
              <a:t>Officer</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all</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persons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who</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may</a:t>
            </a:r>
            <a:r>
              <a:rPr lang="it-IT" altLang="it-IT" dirty="0" smtClean="0">
                <a:latin typeface="Calibri" pitchFamily="34" charset="0"/>
                <a:sym typeface="MS PMincho" pitchFamily="18" charset="-128"/>
              </a:rPr>
              <a:t> be </a:t>
            </a:r>
            <a:r>
              <a:rPr lang="it-IT" altLang="it-IT" dirty="0" err="1" smtClean="0">
                <a:latin typeface="Calibri" pitchFamily="34" charset="0"/>
                <a:sym typeface="MS PMincho" pitchFamily="18" charset="-128"/>
              </a:rPr>
              <a:t>affected</a:t>
            </a:r>
            <a:r>
              <a:rPr lang="it-IT" altLang="it-IT" dirty="0" smtClean="0">
                <a:latin typeface="Calibri" pitchFamily="34" charset="0"/>
                <a:sym typeface="MS PMincho" pitchFamily="18" charset="-128"/>
              </a:rPr>
              <a:t> by </a:t>
            </a:r>
            <a:r>
              <a:rPr lang="it-IT" altLang="it-IT" dirty="0" err="1" smtClean="0">
                <a:latin typeface="Calibri" pitchFamily="34" charset="0"/>
                <a:sym typeface="MS PMincho" pitchFamily="18" charset="-128"/>
              </a:rPr>
              <a:t>further</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developments</a:t>
            </a:r>
            <a:r>
              <a:rPr lang="it-IT" altLang="it-IT" dirty="0" smtClean="0">
                <a:latin typeface="Calibri" pitchFamily="34" charset="0"/>
                <a:sym typeface="MS PMincho" pitchFamily="18" charset="-128"/>
              </a:rPr>
              <a:t> of the </a:t>
            </a:r>
            <a:r>
              <a:rPr lang="it-IT" altLang="it-IT" dirty="0" err="1" smtClean="0">
                <a:latin typeface="Calibri" pitchFamily="34" charset="0"/>
                <a:sym typeface="MS PMincho" pitchFamily="18" charset="-128"/>
              </a:rPr>
              <a:t>event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detected</a:t>
            </a:r>
            <a:r>
              <a:rPr lang="it-IT" altLang="it-IT" dirty="0" smtClean="0">
                <a:latin typeface="Calibri" pitchFamily="34" charset="0"/>
                <a:sym typeface="MS PMincho" pitchFamily="18" charset="-128"/>
              </a:rPr>
              <a:t>, and the Emergency Team </a:t>
            </a:r>
            <a:r>
              <a:rPr lang="it-IT" altLang="it-IT" dirty="0" err="1" smtClean="0">
                <a:latin typeface="Calibri" pitchFamily="34" charset="0"/>
                <a:sym typeface="MS PMincho" pitchFamily="18" charset="-128"/>
              </a:rPr>
              <a:t>whose</a:t>
            </a:r>
            <a:r>
              <a:rPr lang="it-IT" altLang="it-IT" dirty="0" smtClean="0">
                <a:latin typeface="Calibri" pitchFamily="34" charset="0"/>
                <a:sym typeface="MS PMincho" pitchFamily="18" charset="-128"/>
              </a:rPr>
              <a:t> task </a:t>
            </a:r>
            <a:r>
              <a:rPr lang="it-IT" altLang="it-IT" dirty="0" err="1" smtClean="0">
                <a:latin typeface="Calibri" pitchFamily="34" charset="0"/>
                <a:sym typeface="MS PMincho" pitchFamily="18" charset="-128"/>
              </a:rPr>
              <a:t>it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is</a:t>
            </a:r>
            <a:r>
              <a:rPr lang="it-IT" altLang="it-IT" dirty="0" smtClean="0">
                <a:latin typeface="Calibri" pitchFamily="34" charset="0"/>
                <a:sym typeface="MS PMincho" pitchFamily="18" charset="-128"/>
              </a:rPr>
              <a:t> to </a:t>
            </a:r>
            <a:r>
              <a:rPr lang="it-IT" altLang="it-IT" dirty="0" err="1" smtClean="0">
                <a:latin typeface="Calibri" pitchFamily="34" charset="0"/>
                <a:sym typeface="MS PMincho" pitchFamily="18" charset="-128"/>
              </a:rPr>
              <a:t>address</a:t>
            </a:r>
            <a:r>
              <a:rPr lang="it-IT" altLang="it-IT" dirty="0" smtClean="0">
                <a:latin typeface="Calibri" pitchFamily="34" charset="0"/>
                <a:sym typeface="MS PMincho" pitchFamily="18" charset="-128"/>
              </a:rPr>
              <a:t> the </a:t>
            </a:r>
            <a:r>
              <a:rPr lang="it-IT" altLang="it-IT" dirty="0" err="1" smtClean="0">
                <a:latin typeface="Calibri" pitchFamily="34" charset="0"/>
                <a:sym typeface="MS PMincho" pitchFamily="18" charset="-128"/>
              </a:rPr>
              <a:t>emergency</a:t>
            </a:r>
            <a:r>
              <a:rPr lang="it-IT" altLang="it-IT" dirty="0" smtClean="0">
                <a:latin typeface="Calibri" pitchFamily="34" charset="0"/>
                <a:sym typeface="MS PMincho" pitchFamily="18" charset="-128"/>
              </a:rPr>
              <a:t>. </a:t>
            </a:r>
            <a:endParaRPr lang="it-IT" altLang="it-IT" dirty="0">
              <a:latin typeface="Calibri" pitchFamily="34" charset="0"/>
              <a:sym typeface="MS PMincho" pitchFamily="18" charset="-128"/>
            </a:endParaRPr>
          </a:p>
        </p:txBody>
      </p:sp>
      <p:sp>
        <p:nvSpPr>
          <p:cNvPr id="166918" name="Text Box 2" descr="Carta di giornale"/>
          <p:cNvSpPr txBox="1">
            <a:spLocks noChangeArrowheads="1"/>
          </p:cNvSpPr>
          <p:nvPr/>
        </p:nvSpPr>
        <p:spPr bwMode="auto">
          <a:xfrm>
            <a:off x="0" y="117475"/>
            <a:ext cx="9144000" cy="1309688"/>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endParaRPr lang="it-IT" altLang="it-IT" sz="4000">
              <a:solidFill>
                <a:srgbClr val="0066FF"/>
              </a:solidFill>
              <a:latin typeface="Antique Olive CompactPS" pitchFamily="34" charset="0"/>
            </a:endParaRPr>
          </a:p>
          <a:p>
            <a:pPr algn="ctr">
              <a:defRPr/>
            </a:pPr>
            <a:endParaRPr lang="it-IT" altLang="it-IT" sz="4000">
              <a:solidFill>
                <a:srgbClr val="0066FF"/>
              </a:solidFill>
              <a:latin typeface="Antique Olive CompactPS" pitchFamily="34" charset="0"/>
            </a:endParaRPr>
          </a:p>
        </p:txBody>
      </p:sp>
      <p:sp>
        <p:nvSpPr>
          <p:cNvPr id="166922"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7DDFA546-288E-43B0-8817-85C38E169699}" type="slidenum">
              <a:rPr lang="it-IT" altLang="en-US" sz="1400" b="1">
                <a:solidFill>
                  <a:srgbClr val="FFFFFF"/>
                </a:solidFill>
                <a:latin typeface="Calibri" pitchFamily="34" charset="0"/>
                <a:sym typeface="MS PMincho" pitchFamily="18" charset="-128"/>
              </a:rPr>
              <a:pPr algn="ctr"/>
              <a:t>18</a:t>
            </a:fld>
            <a:endParaRPr lang="it-IT" altLang="en-US">
              <a:latin typeface="Calibri" pitchFamily="34" charset="0"/>
              <a:sym typeface="MS PMincho" pitchFamily="18" charset="-128"/>
            </a:endParaRPr>
          </a:p>
        </p:txBody>
      </p:sp>
      <p:pic>
        <p:nvPicPr>
          <p:cNvPr id="166923" name="Picture 12"/>
          <p:cNvPicPr>
            <a:picLocks noChangeAspect="1" noChangeArrowheads="1"/>
          </p:cNvPicPr>
          <p:nvPr/>
        </p:nvPicPr>
        <p:blipFill>
          <a:blip r:embed="rId2" cstate="email"/>
          <a:srcRect/>
          <a:stretch>
            <a:fillRect/>
          </a:stretch>
        </p:blipFill>
        <p:spPr bwMode="auto">
          <a:xfrm>
            <a:off x="3779838" y="2924175"/>
            <a:ext cx="1223962" cy="1208088"/>
          </a:xfrm>
          <a:prstGeom prst="rect">
            <a:avLst/>
          </a:prstGeom>
          <a:noFill/>
          <a:ln w="9525">
            <a:noFill/>
            <a:miter lim="800000"/>
            <a:headEnd/>
            <a:tailEnd/>
          </a:ln>
        </p:spPr>
      </p:pic>
      <p:pic>
        <p:nvPicPr>
          <p:cNvPr id="166924" name="Picture 13"/>
          <p:cNvPicPr>
            <a:picLocks noChangeAspect="1" noChangeArrowheads="1"/>
          </p:cNvPicPr>
          <p:nvPr/>
        </p:nvPicPr>
        <p:blipFill>
          <a:blip r:embed="rId3" cstate="email"/>
          <a:srcRect/>
          <a:stretch>
            <a:fillRect/>
          </a:stretch>
        </p:blipFill>
        <p:spPr bwMode="auto">
          <a:xfrm>
            <a:off x="6300788" y="3500438"/>
            <a:ext cx="1466850" cy="1905000"/>
          </a:xfrm>
          <a:prstGeom prst="rect">
            <a:avLst/>
          </a:prstGeom>
          <a:noFill/>
          <a:ln w="12700">
            <a:solidFill>
              <a:srgbClr val="000000"/>
            </a:solidFill>
            <a:miter lim="800000"/>
            <a:headEnd/>
            <a:tailEnd/>
          </a:ln>
        </p:spPr>
      </p:pic>
      <p:pic>
        <p:nvPicPr>
          <p:cNvPr id="166925" name="Picture 14"/>
          <p:cNvPicPr>
            <a:picLocks noChangeAspect="1" noChangeArrowheads="1"/>
          </p:cNvPicPr>
          <p:nvPr/>
        </p:nvPicPr>
        <p:blipFill>
          <a:blip r:embed="rId4" cstate="email"/>
          <a:srcRect/>
          <a:stretch>
            <a:fillRect/>
          </a:stretch>
        </p:blipFill>
        <p:spPr bwMode="auto">
          <a:xfrm>
            <a:off x="2916238" y="4581525"/>
            <a:ext cx="2808287" cy="1711325"/>
          </a:xfrm>
          <a:prstGeom prst="rect">
            <a:avLst/>
          </a:prstGeom>
          <a:noFill/>
          <a:ln w="9525">
            <a:noFill/>
            <a:miter lim="800000"/>
            <a:headEnd/>
            <a:tailEnd/>
          </a:ln>
        </p:spPr>
      </p:pic>
      <p:pic>
        <p:nvPicPr>
          <p:cNvPr id="166926" name="Picture 15"/>
          <p:cNvPicPr>
            <a:picLocks noChangeAspect="1" noChangeArrowheads="1"/>
          </p:cNvPicPr>
          <p:nvPr/>
        </p:nvPicPr>
        <p:blipFill>
          <a:blip r:embed="rId5" cstate="email"/>
          <a:srcRect/>
          <a:stretch>
            <a:fillRect/>
          </a:stretch>
        </p:blipFill>
        <p:spPr bwMode="auto">
          <a:xfrm>
            <a:off x="539750" y="5013325"/>
            <a:ext cx="1355725" cy="1512888"/>
          </a:xfrm>
          <a:prstGeom prst="rect">
            <a:avLst/>
          </a:prstGeom>
          <a:noFill/>
          <a:ln w="9525">
            <a:noFill/>
            <a:miter lim="800000"/>
            <a:headEnd/>
            <a:tailEnd/>
          </a:ln>
        </p:spPr>
      </p:pic>
      <p:pic>
        <p:nvPicPr>
          <p:cNvPr id="166927" name="Picture 16"/>
          <p:cNvPicPr>
            <a:picLocks noChangeAspect="1" noChangeArrowheads="1"/>
          </p:cNvPicPr>
          <p:nvPr/>
        </p:nvPicPr>
        <p:blipFill>
          <a:blip r:embed="rId6" cstate="email"/>
          <a:srcRect/>
          <a:stretch>
            <a:fillRect/>
          </a:stretch>
        </p:blipFill>
        <p:spPr bwMode="auto">
          <a:xfrm>
            <a:off x="611188" y="2924175"/>
            <a:ext cx="1600200" cy="1600200"/>
          </a:xfrm>
          <a:prstGeom prst="rect">
            <a:avLst/>
          </a:prstGeom>
          <a:noFill/>
          <a:ln w="9525">
            <a:noFill/>
            <a:miter lim="800000"/>
            <a:headEnd/>
            <a:tailEnd/>
          </a:ln>
        </p:spPr>
      </p:pic>
      <p:sp>
        <p:nvSpPr>
          <p:cNvPr id="17" name="Text Box 2" descr="Carta di giornale"/>
          <p:cNvSpPr txBox="1">
            <a:spLocks noChangeArrowheads="1"/>
          </p:cNvSpPr>
          <p:nvPr/>
        </p:nvSpPr>
        <p:spPr bwMode="auto">
          <a:xfrm>
            <a:off x="0" y="142875"/>
            <a:ext cx="8675688" cy="579438"/>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en-US" sz="3200" dirty="0" err="1" smtClean="0">
                <a:solidFill>
                  <a:srgbClr val="FF0000"/>
                </a:solidFill>
                <a:latin typeface="+mj-lt"/>
              </a:rPr>
              <a:t>Raising</a:t>
            </a:r>
            <a:r>
              <a:rPr lang="it-IT" altLang="en-US" sz="3200" dirty="0" smtClean="0">
                <a:solidFill>
                  <a:srgbClr val="FF0000"/>
                </a:solidFill>
                <a:latin typeface="+mj-lt"/>
              </a:rPr>
              <a:t> the </a:t>
            </a:r>
            <a:r>
              <a:rPr lang="it-IT" altLang="en-US" sz="3200" dirty="0" err="1" smtClean="0">
                <a:solidFill>
                  <a:srgbClr val="FF0000"/>
                </a:solidFill>
                <a:latin typeface="+mj-lt"/>
              </a:rPr>
              <a:t>Alarm</a:t>
            </a:r>
            <a:endParaRPr lang="it-IT" altLang="en-US" sz="3200" dirty="0">
              <a:solidFill>
                <a:srgbClr val="FF0000"/>
              </a:solidFill>
              <a:latin typeface="+mj-l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descr="Carta di giornale"/>
          <p:cNvSpPr txBox="1">
            <a:spLocks noChangeArrowheads="1"/>
          </p:cNvSpPr>
          <p:nvPr/>
        </p:nvSpPr>
        <p:spPr bwMode="auto">
          <a:xfrm>
            <a:off x="36513" y="260350"/>
            <a:ext cx="9144000" cy="579438"/>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it-IT" sz="3200" dirty="0" err="1" smtClean="0">
                <a:solidFill>
                  <a:srgbClr val="FF0000"/>
                </a:solidFill>
                <a:latin typeface="+mn-lt"/>
              </a:rPr>
              <a:t>Initial</a:t>
            </a:r>
            <a:r>
              <a:rPr lang="it-IT" altLang="it-IT" sz="3200" dirty="0" smtClean="0">
                <a:solidFill>
                  <a:srgbClr val="FF0000"/>
                </a:solidFill>
                <a:latin typeface="+mn-lt"/>
              </a:rPr>
              <a:t> Emergency </a:t>
            </a:r>
            <a:r>
              <a:rPr lang="it-IT" altLang="it-IT" sz="3200" dirty="0" err="1" smtClean="0">
                <a:solidFill>
                  <a:srgbClr val="FF0000"/>
                </a:solidFill>
                <a:latin typeface="+mn-lt"/>
              </a:rPr>
              <a:t>Response</a:t>
            </a:r>
            <a:endParaRPr lang="it-IT" altLang="it-IT" sz="3200" dirty="0">
              <a:solidFill>
                <a:srgbClr val="FF0000"/>
              </a:solidFill>
              <a:latin typeface="+mn-lt"/>
            </a:endParaRPr>
          </a:p>
        </p:txBody>
      </p:sp>
      <p:sp>
        <p:nvSpPr>
          <p:cNvPr id="37891" name="Rectangle 8" descr="Carta di giornale"/>
          <p:cNvSpPr>
            <a:spLocks noChangeArrowheads="1"/>
          </p:cNvSpPr>
          <p:nvPr/>
        </p:nvSpPr>
        <p:spPr bwMode="auto">
          <a:xfrm>
            <a:off x="396875" y="1994199"/>
            <a:ext cx="8280400" cy="923330"/>
          </a:xfrm>
          <a:prstGeom prst="rect">
            <a:avLst/>
          </a:prstGeom>
          <a:noFill/>
          <a:ln w="9525">
            <a:noFill/>
            <a:miter lim="800000"/>
            <a:headEnd/>
            <a:tailEnd/>
          </a:ln>
        </p:spPr>
        <p:txBody>
          <a:bodyPr anchor="ctr">
            <a:spAutoFit/>
          </a:bodyPr>
          <a:lstStyle/>
          <a:p>
            <a:pPr algn="just"/>
            <a:r>
              <a:rPr lang="it-IT" altLang="it-IT" dirty="0" err="1" smtClean="0">
                <a:latin typeface="Calibri" pitchFamily="34" charset="0"/>
                <a:sym typeface="MS PMincho" pitchFamily="18" charset="-128"/>
              </a:rPr>
              <a:t>Persons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present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may</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attempt</a:t>
            </a:r>
            <a:r>
              <a:rPr lang="it-IT" altLang="it-IT" dirty="0" smtClean="0">
                <a:latin typeface="Calibri" pitchFamily="34" charset="0"/>
                <a:sym typeface="MS PMincho" pitchFamily="18" charset="-128"/>
              </a:rPr>
              <a:t> to </a:t>
            </a:r>
            <a:r>
              <a:rPr lang="it-IT" altLang="it-IT" dirty="0" err="1" smtClean="0">
                <a:latin typeface="Calibri" pitchFamily="34" charset="0"/>
                <a:sym typeface="MS PMincho" pitchFamily="18" charset="-128"/>
              </a:rPr>
              <a:t>respond</a:t>
            </a:r>
            <a:r>
              <a:rPr lang="it-IT" altLang="it-IT" dirty="0" smtClean="0">
                <a:latin typeface="Calibri" pitchFamily="34" charset="0"/>
                <a:sym typeface="MS PMincho" pitchFamily="18" charset="-128"/>
              </a:rPr>
              <a:t> to the </a:t>
            </a:r>
            <a:r>
              <a:rPr lang="it-IT" altLang="it-IT" dirty="0" err="1" smtClean="0">
                <a:latin typeface="Calibri" pitchFamily="34" charset="0"/>
                <a:sym typeface="MS PMincho" pitchFamily="18" charset="-128"/>
              </a:rPr>
              <a:t>emergency</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but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only</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if</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they</a:t>
            </a:r>
            <a:r>
              <a:rPr lang="it-IT" altLang="it-IT" dirty="0" smtClean="0">
                <a:latin typeface="Calibri" pitchFamily="34" charset="0"/>
                <a:sym typeface="MS PMincho" pitchFamily="18" charset="-128"/>
              </a:rPr>
              <a:t> are </a:t>
            </a:r>
            <a:r>
              <a:rPr lang="it-IT" altLang="it-IT" dirty="0" err="1" smtClean="0">
                <a:latin typeface="Calibri" pitchFamily="34" charset="0"/>
                <a:sym typeface="MS PMincho" pitchFamily="18" charset="-128"/>
              </a:rPr>
              <a:t>capable</a:t>
            </a:r>
            <a:r>
              <a:rPr lang="it-IT" altLang="it-IT" dirty="0" smtClean="0">
                <a:latin typeface="Calibri" pitchFamily="34" charset="0"/>
                <a:sym typeface="MS PMincho" pitchFamily="18" charset="-128"/>
              </a:rPr>
              <a:t> of </a:t>
            </a:r>
            <a:r>
              <a:rPr lang="it-IT" altLang="it-IT" dirty="0" err="1" smtClean="0">
                <a:latin typeface="Calibri" pitchFamily="34" charset="0"/>
                <a:sym typeface="MS PMincho" pitchFamily="18" charset="-128"/>
              </a:rPr>
              <a:t>doing</a:t>
            </a:r>
            <a:r>
              <a:rPr lang="it-IT" altLang="it-IT" dirty="0" smtClean="0">
                <a:latin typeface="Calibri" pitchFamily="34" charset="0"/>
                <a:sym typeface="MS PMincho" pitchFamily="18" charset="-128"/>
              </a:rPr>
              <a:t> so and </a:t>
            </a:r>
            <a:r>
              <a:rPr lang="it-IT" altLang="it-IT" dirty="0" err="1" smtClean="0">
                <a:latin typeface="Calibri" pitchFamily="34" charset="0"/>
                <a:sym typeface="MS PMincho" pitchFamily="18" charset="-128"/>
              </a:rPr>
              <a:t>if</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this</a:t>
            </a:r>
            <a:r>
              <a:rPr lang="it-IT" altLang="it-IT" dirty="0" smtClean="0">
                <a:latin typeface="Calibri" pitchFamily="34" charset="0"/>
                <a:sym typeface="MS PMincho" pitchFamily="18" charset="-128"/>
              </a:rPr>
              <a:t> can be </a:t>
            </a:r>
            <a:r>
              <a:rPr lang="it-IT" altLang="it-IT" dirty="0" err="1" smtClean="0">
                <a:latin typeface="Calibri" pitchFamily="34" charset="0"/>
                <a:sym typeface="MS PMincho" pitchFamily="18" charset="-128"/>
              </a:rPr>
              <a:t>done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without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prejudice</a:t>
            </a:r>
            <a:r>
              <a:rPr lang="it-IT" altLang="it-IT" dirty="0" smtClean="0">
                <a:latin typeface="Calibri" pitchFamily="34" charset="0"/>
                <a:sym typeface="MS PMincho" pitchFamily="18" charset="-128"/>
              </a:rPr>
              <a:t> to </a:t>
            </a:r>
            <a:r>
              <a:rPr lang="it-IT" altLang="it-IT" dirty="0" err="1" smtClean="0">
                <a:latin typeface="Calibri" pitchFamily="34" charset="0"/>
                <a:sym typeface="MS PMincho" pitchFamily="18" charset="-128"/>
              </a:rPr>
              <a:t>their</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own</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safety</a:t>
            </a:r>
            <a:r>
              <a:rPr lang="it-IT" altLang="it-IT" dirty="0" smtClean="0">
                <a:latin typeface="Calibri" pitchFamily="34" charset="0"/>
                <a:sym typeface="MS PMincho" pitchFamily="18" charset="-128"/>
              </a:rPr>
              <a:t> and </a:t>
            </a:r>
            <a:r>
              <a:rPr lang="it-IT" altLang="it-IT" dirty="0" err="1" smtClean="0">
                <a:latin typeface="Calibri" pitchFamily="34" charset="0"/>
                <a:sym typeface="MS PMincho" pitchFamily="18" charset="-128"/>
              </a:rPr>
              <a:t>that</a:t>
            </a:r>
            <a:r>
              <a:rPr lang="it-IT" altLang="it-IT" dirty="0" smtClean="0">
                <a:latin typeface="Calibri" pitchFamily="34" charset="0"/>
                <a:sym typeface="MS PMincho" pitchFamily="18" charset="-128"/>
              </a:rPr>
              <a:t> of </a:t>
            </a:r>
            <a:r>
              <a:rPr lang="it-IT" altLang="it-IT" dirty="0" err="1" smtClean="0">
                <a:latin typeface="Calibri" pitchFamily="34" charset="0"/>
                <a:sym typeface="MS PMincho" pitchFamily="18" charset="-128"/>
              </a:rPr>
              <a:t>others</a:t>
            </a:r>
            <a:r>
              <a:rPr lang="it-IT" altLang="it-IT" dirty="0" smtClean="0">
                <a:latin typeface="Calibri" pitchFamily="34" charset="0"/>
                <a:sym typeface="MS PMincho" pitchFamily="18" charset="-128"/>
              </a:rPr>
              <a:t>. </a:t>
            </a:r>
            <a:endParaRPr lang="it-IT" altLang="it-IT" dirty="0">
              <a:latin typeface="Calibri" pitchFamily="34" charset="0"/>
              <a:sym typeface="MS PMincho" pitchFamily="18" charset="-128"/>
            </a:endParaRPr>
          </a:p>
        </p:txBody>
      </p:sp>
      <p:pic>
        <p:nvPicPr>
          <p:cNvPr id="37892" name="Picture 12" descr="j0254420"/>
          <p:cNvPicPr>
            <a:picLocks noChangeAspect="1" noChangeArrowheads="1"/>
          </p:cNvPicPr>
          <p:nvPr/>
        </p:nvPicPr>
        <p:blipFill>
          <a:blip r:embed="rId2" cstate="email"/>
          <a:srcRect/>
          <a:stretch>
            <a:fillRect/>
          </a:stretch>
        </p:blipFill>
        <p:spPr bwMode="auto">
          <a:xfrm>
            <a:off x="3276600" y="4005263"/>
            <a:ext cx="2808288" cy="1722437"/>
          </a:xfrm>
          <a:prstGeom prst="rect">
            <a:avLst/>
          </a:prstGeom>
          <a:noFill/>
          <a:ln w="9525">
            <a:noFill/>
            <a:miter lim="800000"/>
            <a:headEnd/>
            <a:tailEnd/>
          </a:ln>
        </p:spPr>
      </p:pic>
      <p:sp>
        <p:nvSpPr>
          <p:cNvPr id="37893" name="Rectangle 16" descr="Carta di giornale"/>
          <p:cNvSpPr>
            <a:spLocks noChangeArrowheads="1"/>
          </p:cNvSpPr>
          <p:nvPr/>
        </p:nvSpPr>
        <p:spPr bwMode="auto">
          <a:xfrm>
            <a:off x="323850" y="2997200"/>
            <a:ext cx="8280400" cy="646331"/>
          </a:xfrm>
          <a:prstGeom prst="rect">
            <a:avLst/>
          </a:prstGeom>
          <a:noFill/>
          <a:ln w="9525">
            <a:noFill/>
            <a:miter lim="800000"/>
            <a:headEnd/>
            <a:tailEnd/>
          </a:ln>
        </p:spPr>
        <p:txBody>
          <a:bodyPr>
            <a:spAutoFit/>
          </a:bodyPr>
          <a:lstStyle/>
          <a:p>
            <a:pPr algn="just"/>
            <a:r>
              <a:rPr lang="it-IT" altLang="en-US" dirty="0">
                <a:latin typeface="Calibri" pitchFamily="34" charset="0"/>
                <a:sym typeface="MS PMincho" pitchFamily="18" charset="-128"/>
              </a:rPr>
              <a:t>In </a:t>
            </a:r>
            <a:r>
              <a:rPr lang="it-IT" altLang="en-US" dirty="0" smtClean="0">
                <a:latin typeface="Calibri" pitchFamily="34" charset="0"/>
                <a:sym typeface="MS PMincho" pitchFamily="18" charset="-128"/>
              </a:rPr>
              <a:t>the case of </a:t>
            </a:r>
            <a:r>
              <a:rPr lang="it-IT" altLang="en-US" dirty="0" err="1" smtClean="0">
                <a:latin typeface="Calibri" pitchFamily="34" charset="0"/>
                <a:sym typeface="MS PMincho" pitchFamily="18" charset="-128"/>
              </a:rPr>
              <a:t>fire</a:t>
            </a:r>
            <a:r>
              <a:rPr lang="it-IT" altLang="en-US" dirty="0" smtClean="0">
                <a:latin typeface="Calibri" pitchFamily="34" charset="0"/>
                <a:sym typeface="MS PMincho" pitchFamily="18" charset="-128"/>
              </a:rPr>
              <a:t>, the Emergency Team Coordinator </a:t>
            </a:r>
            <a:r>
              <a:rPr lang="it-IT" altLang="en-US" dirty="0" err="1" smtClean="0">
                <a:latin typeface="Calibri" pitchFamily="34" charset="0"/>
                <a:sym typeface="MS PMincho" pitchFamily="18" charset="-128"/>
              </a:rPr>
              <a:t>shall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attempt</a:t>
            </a:r>
            <a:r>
              <a:rPr lang="it-IT" altLang="en-US" dirty="0" smtClean="0">
                <a:latin typeface="Calibri" pitchFamily="34" charset="0"/>
                <a:sym typeface="MS PMincho" pitchFamily="18" charset="-128"/>
              </a:rPr>
              <a:t> to </a:t>
            </a:r>
            <a:r>
              <a:rPr lang="it-IT" altLang="en-US" dirty="0" err="1" smtClean="0">
                <a:latin typeface="Calibri" pitchFamily="34" charset="0"/>
                <a:sym typeface="MS PMincho" pitchFamily="18" charset="-128"/>
              </a:rPr>
              <a:t>extinguish</a:t>
            </a:r>
            <a:r>
              <a:rPr lang="it-IT" altLang="en-US" dirty="0" smtClean="0">
                <a:latin typeface="Calibri" pitchFamily="34" charset="0"/>
                <a:sym typeface="MS PMincho" pitchFamily="18" charset="-128"/>
              </a:rPr>
              <a:t> the </a:t>
            </a:r>
            <a:r>
              <a:rPr lang="it-IT" altLang="en-US" dirty="0" err="1" smtClean="0">
                <a:latin typeface="Calibri" pitchFamily="34" charset="0"/>
                <a:sym typeface="MS PMincho" pitchFamily="18" charset="-128"/>
              </a:rPr>
              <a:t>fire</a:t>
            </a:r>
            <a:r>
              <a:rPr lang="it-IT" altLang="en-US" dirty="0" smtClean="0">
                <a:latin typeface="Calibri" pitchFamily="34" charset="0"/>
                <a:sym typeface="MS PMincho" pitchFamily="18" charset="-128"/>
              </a:rPr>
              <a:t> with the </a:t>
            </a:r>
            <a:r>
              <a:rPr lang="it-IT" altLang="en-US" dirty="0" err="1" smtClean="0">
                <a:latin typeface="Calibri" pitchFamily="34" charset="0"/>
                <a:sym typeface="MS PMincho" pitchFamily="18" charset="-128"/>
              </a:rPr>
              <a:t>extinguishers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located</a:t>
            </a:r>
            <a:r>
              <a:rPr lang="it-IT" altLang="en-US" dirty="0" smtClean="0">
                <a:latin typeface="Calibri" pitchFamily="34" charset="0"/>
                <a:sym typeface="MS PMincho" pitchFamily="18" charset="-128"/>
              </a:rPr>
              <a:t> on </a:t>
            </a:r>
            <a:r>
              <a:rPr lang="it-IT" altLang="en-US" dirty="0" err="1" smtClean="0">
                <a:latin typeface="Calibri" pitchFamily="34" charset="0"/>
                <a:sym typeface="MS PMincho" pitchFamily="18" charset="-128"/>
              </a:rPr>
              <a:t>that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floor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carefully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following</a:t>
            </a:r>
            <a:r>
              <a:rPr lang="it-IT" altLang="en-US" dirty="0" smtClean="0">
                <a:latin typeface="Calibri" pitchFamily="34" charset="0"/>
                <a:sym typeface="MS PMincho" pitchFamily="18" charset="-128"/>
              </a:rPr>
              <a:t> the </a:t>
            </a:r>
            <a:r>
              <a:rPr lang="it-IT" altLang="en-US" dirty="0" err="1" smtClean="0">
                <a:latin typeface="Calibri" pitchFamily="34" charset="0"/>
                <a:sym typeface="MS PMincho" pitchFamily="18" charset="-128"/>
              </a:rPr>
              <a:t>instructions</a:t>
            </a:r>
            <a:r>
              <a:rPr lang="it-IT" altLang="en-US" dirty="0" smtClean="0">
                <a:latin typeface="Calibri" pitchFamily="34" charset="0"/>
                <a:sym typeface="MS PMincho" pitchFamily="18" charset="-128"/>
              </a:rPr>
              <a:t>.</a:t>
            </a:r>
            <a:endParaRPr lang="it-IT" altLang="en-US" dirty="0">
              <a:latin typeface="Calibri" pitchFamily="34" charset="0"/>
              <a:sym typeface="MS PMincho" pitchFamily="18" charset="-128"/>
            </a:endParaRPr>
          </a:p>
        </p:txBody>
      </p:sp>
      <p:sp>
        <p:nvSpPr>
          <p:cNvPr id="167946"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4B0EEF25-E343-48C6-84AF-81BE38216EED}" type="slidenum">
              <a:rPr lang="it-IT" altLang="en-US" sz="1400" b="1">
                <a:solidFill>
                  <a:srgbClr val="FFFFFF"/>
                </a:solidFill>
                <a:latin typeface="Calibri" pitchFamily="34" charset="0"/>
                <a:sym typeface="MS PMincho" pitchFamily="18" charset="-128"/>
              </a:rPr>
              <a:pPr algn="ctr"/>
              <a:t>19</a:t>
            </a:fld>
            <a:endParaRPr lang="it-IT" altLang="en-US">
              <a:latin typeface="Calibri" pitchFamily="34" charset="0"/>
              <a:sym typeface="MS PMincho" pitchFamily="18" charset="-128"/>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77D00766-2DC8-4604-8E9B-E7C8E71FDE6F}" type="slidenum">
              <a:rPr lang="it-IT" altLang="en-US" sz="1400" b="1">
                <a:solidFill>
                  <a:srgbClr val="FFFFFF"/>
                </a:solidFill>
                <a:latin typeface="Calibri" pitchFamily="34" charset="0"/>
                <a:sym typeface="MS PMincho" pitchFamily="18" charset="-128"/>
              </a:rPr>
              <a:pPr algn="ctr"/>
              <a:t>2</a:t>
            </a:fld>
            <a:endParaRPr lang="it-IT" altLang="en-US">
              <a:latin typeface="Calibri" pitchFamily="34" charset="0"/>
              <a:sym typeface="MS PMincho" pitchFamily="18" charset="-128"/>
            </a:endParaRPr>
          </a:p>
        </p:txBody>
      </p:sp>
      <p:sp>
        <p:nvSpPr>
          <p:cNvPr id="150531" name="Segnaposto contenuto 2"/>
          <p:cNvSpPr>
            <a:spLocks noGrp="1" noChangeArrowheads="1"/>
          </p:cNvSpPr>
          <p:nvPr>
            <p:ph sz="quarter" idx="4294967295"/>
          </p:nvPr>
        </p:nvSpPr>
        <p:spPr>
          <a:xfrm>
            <a:off x="466725" y="1484313"/>
            <a:ext cx="7186613" cy="5041900"/>
          </a:xfrm>
        </p:spPr>
        <p:txBody>
          <a:bodyPr/>
          <a:lstStyle/>
          <a:p>
            <a:pPr eaLnBrk="1" hangingPunct="1"/>
            <a:r>
              <a:rPr lang="en-GB" altLang="en-US" dirty="0" smtClean="0">
                <a:ea typeface="NSimSun" pitchFamily="49" charset="-122"/>
                <a:sym typeface="Calibri" pitchFamily="34" charset="0"/>
              </a:rPr>
              <a:t>Emergency Plan – Emergency Management</a:t>
            </a:r>
          </a:p>
          <a:p>
            <a:pPr eaLnBrk="1" hangingPunct="1"/>
            <a:r>
              <a:rPr lang="en-GB" altLang="en-US" dirty="0" smtClean="0">
                <a:ea typeface="NSimSun" pitchFamily="49" charset="-122"/>
                <a:sym typeface="Calibri" pitchFamily="34" charset="0"/>
              </a:rPr>
              <a:t>Workers’ Rights – Responsibility and Involvement</a:t>
            </a:r>
            <a:endParaRPr lang="en-GB" altLang="en-US" dirty="0" smtClean="0">
              <a:ea typeface="NSimSun" pitchFamily="49" charset="-122"/>
            </a:endParaRPr>
          </a:p>
          <a:p>
            <a:pPr eaLnBrk="1" hangingPunct="1"/>
            <a:r>
              <a:rPr lang="en-GB" altLang="en-US" dirty="0" smtClean="0">
                <a:ea typeface="NSimSun" pitchFamily="49" charset="-122"/>
              </a:rPr>
              <a:t>Raising the Alarm – Initial Emergency Response</a:t>
            </a:r>
          </a:p>
          <a:p>
            <a:pPr eaLnBrk="1" hangingPunct="1"/>
            <a:r>
              <a:rPr lang="en-GB" altLang="en-US" dirty="0" smtClean="0">
                <a:ea typeface="NSimSun" pitchFamily="49" charset="-122"/>
              </a:rPr>
              <a:t>Evacuation Procedures – Emergency Officer’s Duties</a:t>
            </a:r>
          </a:p>
          <a:p>
            <a:pPr eaLnBrk="1" hangingPunct="1"/>
            <a:r>
              <a:rPr lang="en-GB" altLang="en-US" dirty="0" smtClean="0">
                <a:ea typeface="NSimSun" pitchFamily="49" charset="-122"/>
              </a:rPr>
              <a:t>Detecting Emergencies</a:t>
            </a:r>
          </a:p>
          <a:p>
            <a:pPr eaLnBrk="1" hangingPunct="1"/>
            <a:r>
              <a:rPr lang="en-GB" altLang="en-US" dirty="0" smtClean="0">
                <a:ea typeface="NSimSun" pitchFamily="49" charset="-122"/>
              </a:rPr>
              <a:t>Medical Emergencies</a:t>
            </a:r>
          </a:p>
          <a:p>
            <a:pPr eaLnBrk="1" hangingPunct="1"/>
            <a:r>
              <a:rPr lang="en-GB" altLang="en-US" dirty="0" smtClean="0">
                <a:ea typeface="NSimSun" pitchFamily="49" charset="-122"/>
              </a:rPr>
              <a:t>Flooding and Tornadoes </a:t>
            </a:r>
          </a:p>
          <a:p>
            <a:pPr eaLnBrk="1" hangingPunct="1"/>
            <a:r>
              <a:rPr lang="en-GB" altLang="en-US" dirty="0" smtClean="0">
                <a:ea typeface="NSimSun" pitchFamily="49" charset="-122"/>
                <a:sym typeface="Calibri" pitchFamily="34" charset="0"/>
              </a:rPr>
              <a:t>Earthquakes</a:t>
            </a:r>
          </a:p>
          <a:p>
            <a:pPr eaLnBrk="1" hangingPunct="1"/>
            <a:r>
              <a:rPr lang="en-GB" altLang="en-US" dirty="0" smtClean="0">
                <a:ea typeface="NSimSun" pitchFamily="49" charset="-122"/>
                <a:sym typeface="Calibri" pitchFamily="34" charset="0"/>
              </a:rPr>
              <a:t>Power Outages</a:t>
            </a:r>
          </a:p>
          <a:p>
            <a:pPr eaLnBrk="1" hangingPunct="1"/>
            <a:r>
              <a:rPr lang="en-GB" altLang="en-US" dirty="0" smtClean="0">
                <a:ea typeface="NSimSun" pitchFamily="49" charset="-122"/>
                <a:sym typeface="Calibri" pitchFamily="34" charset="0"/>
              </a:rPr>
              <a:t>Emergencies due to Fires</a:t>
            </a:r>
          </a:p>
          <a:p>
            <a:pPr eaLnBrk="1" hangingPunct="1"/>
            <a:r>
              <a:rPr lang="en-GB" altLang="en-US" dirty="0" smtClean="0">
                <a:ea typeface="NSimSun" pitchFamily="49" charset="-122"/>
                <a:sym typeface="Calibri" pitchFamily="34" charset="0"/>
              </a:rPr>
              <a:t>Evacuation</a:t>
            </a:r>
          </a:p>
          <a:p>
            <a:pPr eaLnBrk="1" hangingPunct="1"/>
            <a:endParaRPr lang="en-GB" altLang="en-US" dirty="0" smtClean="0">
              <a:ea typeface="NSimSun" pitchFamily="49" charset="-122"/>
            </a:endParaRPr>
          </a:p>
          <a:p>
            <a:pPr eaLnBrk="1" hangingPunct="1"/>
            <a:endParaRPr lang="en-GB" altLang="en-US" dirty="0" smtClean="0">
              <a:ea typeface="NSimSun" pitchFamily="49" charset="-122"/>
            </a:endParaRPr>
          </a:p>
          <a:p>
            <a:pPr eaLnBrk="1" hangingPunct="1"/>
            <a:endParaRPr lang="en-GB" altLang="en-US" dirty="0" smtClean="0">
              <a:ea typeface="NSimSun" pitchFamily="49" charset="-122"/>
            </a:endParaRPr>
          </a:p>
          <a:p>
            <a:pPr eaLnBrk="1" hangingPunct="1"/>
            <a:endParaRPr lang="en-GB" altLang="en-US" dirty="0" smtClean="0">
              <a:ea typeface="NSimSun" pitchFamily="49" charset="-122"/>
            </a:endParaRPr>
          </a:p>
          <a:p>
            <a:pPr eaLnBrk="1" hangingPunct="1">
              <a:buFont typeface="Wingdings" pitchFamily="2" charset="2"/>
              <a:buNone/>
            </a:pPr>
            <a:endParaRPr lang="en-GB" altLang="en-US" dirty="0" smtClean="0">
              <a:ea typeface="NSimSun" pitchFamily="49" charset="-122"/>
            </a:endParaRPr>
          </a:p>
          <a:p>
            <a:pPr eaLnBrk="1" hangingPunct="1"/>
            <a:endParaRPr lang="en-GB" altLang="en-US" dirty="0" smtClean="0">
              <a:ea typeface="NSimSun" pitchFamily="49" charset="-122"/>
            </a:endParaRPr>
          </a:p>
        </p:txBody>
      </p:sp>
      <p:sp>
        <p:nvSpPr>
          <p:cNvPr id="150532" name="Titolo 1"/>
          <p:cNvSpPr>
            <a:spLocks noGrp="1" noChangeArrowheads="1"/>
          </p:cNvSpPr>
          <p:nvPr>
            <p:ph type="title" idx="4294967295"/>
          </p:nvPr>
        </p:nvSpPr>
        <p:spPr/>
        <p:txBody>
          <a:bodyPr/>
          <a:lstStyle/>
          <a:p>
            <a:pPr eaLnBrk="1" hangingPunct="1"/>
            <a:r>
              <a:rPr lang="it-IT" altLang="it-IT" sz="3600" dirty="0" err="1" smtClean="0">
                <a:sym typeface="Calibri" pitchFamily="34" charset="0"/>
              </a:rPr>
              <a:t>Contents</a:t>
            </a:r>
            <a:endParaRPr lang="it-IT" altLang="it-IT" dirty="0" smtClean="0"/>
          </a:p>
        </p:txBody>
      </p:sp>
      <p:pic>
        <p:nvPicPr>
          <p:cNvPr id="150533" name="Picture 5"/>
          <p:cNvPicPr>
            <a:picLocks noChangeAspect="1" noChangeArrowheads="1"/>
          </p:cNvPicPr>
          <p:nvPr/>
        </p:nvPicPr>
        <p:blipFill>
          <a:blip r:embed="rId2" cstate="email"/>
          <a:srcRect/>
          <a:stretch>
            <a:fillRect/>
          </a:stretch>
        </p:blipFill>
        <p:spPr bwMode="auto">
          <a:xfrm>
            <a:off x="7883525" y="549275"/>
            <a:ext cx="665163" cy="121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descr="Carta di giornale"/>
          <p:cNvSpPr txBox="1">
            <a:spLocks noChangeArrowheads="1"/>
          </p:cNvSpPr>
          <p:nvPr/>
        </p:nvSpPr>
        <p:spPr bwMode="auto">
          <a:xfrm>
            <a:off x="1" y="260350"/>
            <a:ext cx="8892480" cy="579438"/>
          </a:xfrm>
          <a:prstGeom prst="rect">
            <a:avLst/>
          </a:prstGeom>
          <a:noFill/>
          <a:ln w="9525">
            <a:noFill/>
            <a:miter lim="800000"/>
            <a:headEnd/>
            <a:tailEnd/>
          </a:ln>
          <a:effectLst>
            <a:outerShdw dist="45791" dir="2021404" algn="ctr" rotWithShape="0">
              <a:schemeClr val="tx1">
                <a:alpha val="50000"/>
              </a:schemeClr>
            </a:outerShdw>
          </a:effectLst>
        </p:spPr>
        <p:txBody>
          <a:bodyPr wrap="square">
            <a:spAutoFit/>
          </a:bodyPr>
          <a:lstStyle/>
          <a:p>
            <a:pPr algn="ctr">
              <a:defRPr/>
            </a:pPr>
            <a:r>
              <a:rPr lang="it-IT" altLang="it-IT" sz="3200" dirty="0" err="1" smtClean="0">
                <a:solidFill>
                  <a:srgbClr val="FF0000"/>
                </a:solidFill>
                <a:latin typeface="+mj-lt"/>
              </a:rPr>
              <a:t>Evacuation</a:t>
            </a:r>
            <a:r>
              <a:rPr lang="it-IT" altLang="it-IT" sz="3200" dirty="0" smtClean="0">
                <a:solidFill>
                  <a:srgbClr val="FF0000"/>
                </a:solidFill>
                <a:latin typeface="+mj-lt"/>
              </a:rPr>
              <a:t> </a:t>
            </a:r>
            <a:r>
              <a:rPr lang="it-IT" altLang="it-IT" sz="3200" dirty="0" err="1" smtClean="0">
                <a:solidFill>
                  <a:srgbClr val="FF0000"/>
                </a:solidFill>
                <a:latin typeface="+mj-lt"/>
              </a:rPr>
              <a:t>Procedures</a:t>
            </a:r>
            <a:endParaRPr lang="it-IT" altLang="it-IT" sz="3200" dirty="0">
              <a:solidFill>
                <a:srgbClr val="FF0000"/>
              </a:solidFill>
              <a:latin typeface="+mj-lt"/>
            </a:endParaRPr>
          </a:p>
        </p:txBody>
      </p:sp>
      <p:sp>
        <p:nvSpPr>
          <p:cNvPr id="38915" name="Rectangle 8" descr="Carta di giornale"/>
          <p:cNvSpPr>
            <a:spLocks noChangeArrowheads="1"/>
          </p:cNvSpPr>
          <p:nvPr/>
        </p:nvSpPr>
        <p:spPr bwMode="auto">
          <a:xfrm>
            <a:off x="468313" y="2349005"/>
            <a:ext cx="8280400" cy="923330"/>
          </a:xfrm>
          <a:prstGeom prst="rect">
            <a:avLst/>
          </a:prstGeom>
          <a:noFill/>
          <a:ln w="9525">
            <a:noFill/>
            <a:miter lim="800000"/>
            <a:headEnd/>
            <a:tailEnd/>
          </a:ln>
        </p:spPr>
        <p:txBody>
          <a:bodyPr anchor="ctr">
            <a:spAutoFit/>
          </a:bodyPr>
          <a:lstStyle/>
          <a:p>
            <a:pPr algn="just"/>
            <a:r>
              <a:rPr lang="it-IT" altLang="en-US" dirty="0" smtClean="0">
                <a:latin typeface="Calibri" pitchFamily="34" charset="0"/>
                <a:sym typeface="MS PMincho" pitchFamily="18" charset="-128"/>
              </a:rPr>
              <a:t>In the </a:t>
            </a:r>
            <a:r>
              <a:rPr lang="it-IT" altLang="en-US" dirty="0" err="1" smtClean="0">
                <a:latin typeface="Calibri" pitchFamily="34" charset="0"/>
                <a:sym typeface="MS PMincho" pitchFamily="18" charset="-128"/>
              </a:rPr>
              <a:t>event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that</a:t>
            </a:r>
            <a:r>
              <a:rPr lang="it-IT" altLang="en-US" dirty="0" smtClean="0">
                <a:latin typeface="Calibri" pitchFamily="34" charset="0"/>
                <a:sym typeface="MS PMincho" pitchFamily="18" charset="-128"/>
              </a:rPr>
              <a:t> the Emergency </a:t>
            </a:r>
            <a:r>
              <a:rPr lang="it-IT" altLang="en-US" dirty="0" err="1" smtClean="0">
                <a:latin typeface="Calibri" pitchFamily="34" charset="0"/>
                <a:sym typeface="MS PMincho" pitchFamily="18" charset="-128"/>
              </a:rPr>
              <a:t>Officer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issues</a:t>
            </a:r>
            <a:r>
              <a:rPr lang="it-IT" altLang="en-US" dirty="0" smtClean="0">
                <a:latin typeface="Calibri" pitchFamily="34" charset="0"/>
                <a:sym typeface="MS PMincho" pitchFamily="18" charset="-128"/>
              </a:rPr>
              <a:t> the </a:t>
            </a:r>
            <a:r>
              <a:rPr lang="it-IT" altLang="en-US" dirty="0" err="1" smtClean="0">
                <a:latin typeface="Calibri" pitchFamily="34" charset="0"/>
                <a:sym typeface="MS PMincho" pitchFamily="18" charset="-128"/>
              </a:rPr>
              <a:t>order</a:t>
            </a:r>
            <a:r>
              <a:rPr lang="it-IT" altLang="en-US" dirty="0" smtClean="0">
                <a:latin typeface="Calibri" pitchFamily="34" charset="0"/>
                <a:sym typeface="MS PMincho" pitchFamily="18" charset="-128"/>
              </a:rPr>
              <a:t> to evacuate the </a:t>
            </a:r>
            <a:r>
              <a:rPr lang="it-IT" altLang="en-US" dirty="0" err="1" smtClean="0">
                <a:latin typeface="Calibri" pitchFamily="34" charset="0"/>
                <a:sym typeface="MS PMincho" pitchFamily="18" charset="-128"/>
              </a:rPr>
              <a:t>premises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all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personnel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present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shall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proceed</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towards</a:t>
            </a:r>
            <a:r>
              <a:rPr lang="it-IT" altLang="en-US" dirty="0" smtClean="0">
                <a:latin typeface="Calibri" pitchFamily="34" charset="0"/>
                <a:sym typeface="MS PMincho" pitchFamily="18" charset="-128"/>
              </a:rPr>
              <a:t> the Emergency </a:t>
            </a:r>
            <a:r>
              <a:rPr lang="it-IT" altLang="en-US" dirty="0" err="1" smtClean="0">
                <a:latin typeface="Calibri" pitchFamily="34" charset="0"/>
                <a:sym typeface="MS PMincho" pitchFamily="18" charset="-128"/>
              </a:rPr>
              <a:t>Exits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indicated</a:t>
            </a:r>
            <a:r>
              <a:rPr lang="it-IT" altLang="en-US" dirty="0" smtClean="0">
                <a:latin typeface="Calibri" pitchFamily="34" charset="0"/>
                <a:sym typeface="MS PMincho" pitchFamily="18" charset="-128"/>
              </a:rPr>
              <a:t> on the </a:t>
            </a:r>
            <a:r>
              <a:rPr lang="it-IT" altLang="en-US" dirty="0" err="1" smtClean="0">
                <a:latin typeface="Calibri" pitchFamily="34" charset="0"/>
                <a:sym typeface="MS PMincho" pitchFamily="18" charset="-128"/>
              </a:rPr>
              <a:t>emergency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signs</a:t>
            </a:r>
            <a:r>
              <a:rPr lang="it-IT" altLang="en-US" dirty="0" smtClean="0">
                <a:latin typeface="Calibri" pitchFamily="34" charset="0"/>
                <a:sym typeface="MS PMincho" pitchFamily="18" charset="-128"/>
              </a:rPr>
              <a:t>. </a:t>
            </a:r>
            <a:endParaRPr lang="it-IT" altLang="en-US" dirty="0">
              <a:latin typeface="Calibri" pitchFamily="34" charset="0"/>
              <a:sym typeface="MS PMincho" pitchFamily="18" charset="-128"/>
            </a:endParaRPr>
          </a:p>
        </p:txBody>
      </p:sp>
      <p:pic>
        <p:nvPicPr>
          <p:cNvPr id="38916" name="Picture 11" descr="uscita"/>
          <p:cNvPicPr>
            <a:picLocks noChangeAspect="1" noChangeArrowheads="1"/>
          </p:cNvPicPr>
          <p:nvPr/>
        </p:nvPicPr>
        <p:blipFill>
          <a:blip r:embed="rId2" cstate="email"/>
          <a:srcRect/>
          <a:stretch>
            <a:fillRect/>
          </a:stretch>
        </p:blipFill>
        <p:spPr bwMode="auto">
          <a:xfrm>
            <a:off x="684213" y="3717925"/>
            <a:ext cx="2143125" cy="1009650"/>
          </a:xfrm>
          <a:prstGeom prst="rect">
            <a:avLst/>
          </a:prstGeom>
          <a:noFill/>
          <a:ln w="9525">
            <a:noFill/>
            <a:miter lim="800000"/>
            <a:headEnd/>
            <a:tailEnd/>
          </a:ln>
        </p:spPr>
      </p:pic>
      <p:sp>
        <p:nvSpPr>
          <p:cNvPr id="168968"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3B0633B7-0F35-4DCA-A596-7546F5EA2397}" type="slidenum">
              <a:rPr lang="it-IT" altLang="en-US" sz="1400" b="1">
                <a:solidFill>
                  <a:srgbClr val="FFFFFF"/>
                </a:solidFill>
                <a:latin typeface="Calibri" pitchFamily="34" charset="0"/>
                <a:sym typeface="MS PMincho" pitchFamily="18" charset="-128"/>
              </a:rPr>
              <a:pPr algn="ctr"/>
              <a:t>20</a:t>
            </a:fld>
            <a:endParaRPr lang="it-IT" altLang="en-US">
              <a:latin typeface="Calibri" pitchFamily="34" charset="0"/>
              <a:sym typeface="MS PMincho" pitchFamily="18" charset="-128"/>
            </a:endParaRPr>
          </a:p>
        </p:txBody>
      </p:sp>
      <p:pic>
        <p:nvPicPr>
          <p:cNvPr id="168969" name="Picture 9"/>
          <p:cNvPicPr>
            <a:picLocks noChangeAspect="1" noChangeArrowheads="1"/>
          </p:cNvPicPr>
          <p:nvPr/>
        </p:nvPicPr>
        <p:blipFill>
          <a:blip r:embed="rId3" cstate="email"/>
          <a:srcRect/>
          <a:stretch>
            <a:fillRect/>
          </a:stretch>
        </p:blipFill>
        <p:spPr bwMode="auto">
          <a:xfrm>
            <a:off x="3132138" y="4941888"/>
            <a:ext cx="1655762" cy="1384300"/>
          </a:xfrm>
          <a:prstGeom prst="rect">
            <a:avLst/>
          </a:prstGeom>
          <a:noFill/>
          <a:ln w="12700">
            <a:solidFill>
              <a:srgbClr val="000000"/>
            </a:solidFill>
            <a:miter lim="800000"/>
            <a:headEnd/>
            <a:tailEnd/>
          </a:ln>
        </p:spPr>
      </p:pic>
      <p:pic>
        <p:nvPicPr>
          <p:cNvPr id="168970" name="Picture 10"/>
          <p:cNvPicPr>
            <a:picLocks noChangeAspect="1" noChangeArrowheads="1"/>
          </p:cNvPicPr>
          <p:nvPr/>
        </p:nvPicPr>
        <p:blipFill>
          <a:blip r:embed="rId4" cstate="email"/>
          <a:srcRect/>
          <a:stretch>
            <a:fillRect/>
          </a:stretch>
        </p:blipFill>
        <p:spPr bwMode="auto">
          <a:xfrm>
            <a:off x="5581650" y="3573463"/>
            <a:ext cx="2397125" cy="18081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3" descr="Carta di giornale"/>
          <p:cNvSpPr txBox="1">
            <a:spLocks noChangeArrowheads="1"/>
          </p:cNvSpPr>
          <p:nvPr/>
        </p:nvSpPr>
        <p:spPr bwMode="auto">
          <a:xfrm>
            <a:off x="36512" y="333375"/>
            <a:ext cx="9144002" cy="584200"/>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lvl="0" algn="ctr">
              <a:defRPr/>
            </a:pPr>
            <a:r>
              <a:rPr lang="it-IT" altLang="it-IT" sz="3200">
                <a:solidFill>
                  <a:srgbClr val="FF0000"/>
                </a:solidFill>
                <a:latin typeface="Calibri"/>
              </a:rPr>
              <a:t>Evacuation Procedures</a:t>
            </a:r>
            <a:endParaRPr lang="it-IT" altLang="it-IT" sz="3200" dirty="0">
              <a:solidFill>
                <a:srgbClr val="FF0000"/>
              </a:solidFill>
              <a:latin typeface="Calibri"/>
            </a:endParaRPr>
          </a:p>
        </p:txBody>
      </p:sp>
      <p:sp>
        <p:nvSpPr>
          <p:cNvPr id="39939" name="Rectangle 8" descr="Carta di giornale"/>
          <p:cNvSpPr>
            <a:spLocks noChangeArrowheads="1"/>
          </p:cNvSpPr>
          <p:nvPr/>
        </p:nvSpPr>
        <p:spPr bwMode="auto">
          <a:xfrm>
            <a:off x="396875" y="1119098"/>
            <a:ext cx="8280400" cy="1200329"/>
          </a:xfrm>
          <a:prstGeom prst="rect">
            <a:avLst/>
          </a:prstGeom>
          <a:noFill/>
          <a:ln w="9525">
            <a:noFill/>
            <a:miter lim="800000"/>
            <a:headEnd/>
            <a:tailEnd/>
          </a:ln>
        </p:spPr>
        <p:txBody>
          <a:bodyPr anchor="ctr">
            <a:spAutoFit/>
          </a:bodyPr>
          <a:lstStyle/>
          <a:p>
            <a:pPr algn="just"/>
            <a:r>
              <a:rPr lang="it-IT" altLang="it-IT" b="1" dirty="0" smtClean="0">
                <a:latin typeface="Calibri" pitchFamily="34" charset="0"/>
                <a:sym typeface="MS PMincho" pitchFamily="18" charset="-128"/>
              </a:rPr>
              <a:t>IN AN EVACUATION ALL PERSONS SHALL ABIDE BY THE FOLLOWING RULES</a:t>
            </a:r>
            <a:r>
              <a:rPr lang="it-IT" altLang="it-IT" dirty="0" smtClean="0">
                <a:latin typeface="Calibri" pitchFamily="34" charset="0"/>
                <a:sym typeface="MS PMincho" pitchFamily="18" charset="-128"/>
              </a:rPr>
              <a:t>: </a:t>
            </a:r>
            <a:endParaRPr lang="it-IT" altLang="it-IT" dirty="0">
              <a:latin typeface="Calibri" pitchFamily="34" charset="0"/>
              <a:sym typeface="MS PMincho" pitchFamily="18" charset="-128"/>
            </a:endParaRPr>
          </a:p>
          <a:p>
            <a:pPr algn="just"/>
            <a:endParaRPr lang="it-IT" altLang="it-IT" dirty="0">
              <a:latin typeface="Calibri" pitchFamily="34" charset="0"/>
              <a:sym typeface="MS PMincho" pitchFamily="18" charset="-128"/>
            </a:endParaRPr>
          </a:p>
          <a:p>
            <a:pPr marL="363538" indent="-363538" algn="just">
              <a:buFontTx/>
              <a:buChar char="•"/>
            </a:pPr>
            <a:r>
              <a:rPr lang="it-IT" altLang="it-IT" dirty="0" err="1">
                <a:latin typeface="Calibri" pitchFamily="34" charset="0"/>
                <a:sym typeface="MS PMincho" pitchFamily="18" charset="-128"/>
              </a:rPr>
              <a:t>l</a:t>
            </a:r>
            <a:r>
              <a:rPr lang="it-IT" altLang="it-IT" dirty="0" err="1" smtClean="0">
                <a:latin typeface="Calibri" pitchFamily="34" charset="0"/>
                <a:sym typeface="MS PMincho" pitchFamily="18" charset="-128"/>
              </a:rPr>
              <a:t>eave</a:t>
            </a:r>
            <a:r>
              <a:rPr lang="it-IT" altLang="it-IT" dirty="0" smtClean="0">
                <a:latin typeface="Calibri" pitchFamily="34" charset="0"/>
                <a:sym typeface="MS PMincho" pitchFamily="18" charset="-128"/>
              </a:rPr>
              <a:t> the </a:t>
            </a:r>
            <a:r>
              <a:rPr lang="it-IT" altLang="it-IT" dirty="0" err="1" smtClean="0">
                <a:latin typeface="Calibri" pitchFamily="34" charset="0"/>
                <a:sym typeface="MS PMincho" pitchFamily="18" charset="-128"/>
              </a:rPr>
              <a:t>premises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without</a:t>
            </a:r>
            <a:r>
              <a:rPr lang="it-IT" altLang="it-IT" dirty="0" smtClean="0">
                <a:latin typeface="Calibri" pitchFamily="34" charset="0"/>
                <a:sym typeface="MS PMincho" pitchFamily="18" charset="-128"/>
              </a:rPr>
              <a:t> delay, in an </a:t>
            </a:r>
            <a:r>
              <a:rPr lang="it-IT" altLang="it-IT" dirty="0" err="1" smtClean="0">
                <a:latin typeface="Calibri" pitchFamily="34" charset="0"/>
                <a:sym typeface="MS PMincho" pitchFamily="18" charset="-128"/>
              </a:rPr>
              <a:t>orderly</a:t>
            </a:r>
            <a:r>
              <a:rPr lang="it-IT" altLang="it-IT" dirty="0" smtClean="0">
                <a:latin typeface="Calibri" pitchFamily="34" charset="0"/>
                <a:sym typeface="MS PMincho" pitchFamily="18" charset="-128"/>
              </a:rPr>
              <a:t> and </a:t>
            </a:r>
            <a:r>
              <a:rPr lang="it-IT" altLang="it-IT" dirty="0" err="1" smtClean="0">
                <a:latin typeface="Calibri" pitchFamily="34" charset="0"/>
                <a:sym typeface="MS PMincho" pitchFamily="18" charset="-128"/>
              </a:rPr>
              <a:t>calm</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manner</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without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creating</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undue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alarm</a:t>
            </a:r>
            <a:r>
              <a:rPr lang="it-IT" altLang="it-IT" dirty="0" smtClean="0">
                <a:latin typeface="Calibri" pitchFamily="34" charset="0"/>
                <a:sym typeface="MS PMincho" pitchFamily="18" charset="-128"/>
              </a:rPr>
              <a:t> or </a:t>
            </a:r>
            <a:r>
              <a:rPr lang="it-IT" altLang="it-IT" dirty="0" err="1" smtClean="0">
                <a:latin typeface="Calibri" pitchFamily="34" charset="0"/>
                <a:sym typeface="MS PMincho" pitchFamily="18" charset="-128"/>
              </a:rPr>
              <a:t>confusion</a:t>
            </a:r>
            <a:r>
              <a:rPr lang="it-IT" altLang="it-IT" dirty="0" smtClean="0">
                <a:latin typeface="Calibri" pitchFamily="34" charset="0"/>
                <a:sym typeface="MS PMincho" pitchFamily="18" charset="-128"/>
              </a:rPr>
              <a:t>, and </a:t>
            </a:r>
            <a:r>
              <a:rPr lang="it-IT" altLang="it-IT" dirty="0" err="1" smtClean="0">
                <a:latin typeface="Calibri" pitchFamily="34" charset="0"/>
                <a:sym typeface="MS PMincho" pitchFamily="18" charset="-128"/>
              </a:rPr>
              <a:t>without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hindering</a:t>
            </a:r>
            <a:r>
              <a:rPr lang="it-IT" altLang="it-IT" dirty="0" smtClean="0">
                <a:latin typeface="Calibri" pitchFamily="34" charset="0"/>
                <a:sym typeface="MS PMincho" pitchFamily="18" charset="-128"/>
              </a:rPr>
              <a:t> rescue </a:t>
            </a:r>
            <a:r>
              <a:rPr lang="it-IT" altLang="it-IT" dirty="0" err="1" smtClean="0">
                <a:latin typeface="Calibri" pitchFamily="34" charset="0"/>
                <a:sym typeface="MS PMincho" pitchFamily="18" charset="-128"/>
              </a:rPr>
              <a:t>workers</a:t>
            </a:r>
            <a:r>
              <a:rPr lang="it-IT" altLang="it-IT" dirty="0" smtClean="0">
                <a:latin typeface="Calibri" pitchFamily="34" charset="0"/>
                <a:sym typeface="MS PMincho" pitchFamily="18" charset="-128"/>
              </a:rPr>
              <a:t>; </a:t>
            </a:r>
            <a:endParaRPr lang="it-IT" altLang="it-IT" dirty="0">
              <a:latin typeface="Calibri" pitchFamily="34" charset="0"/>
              <a:sym typeface="MS PMincho" pitchFamily="18" charset="-128"/>
            </a:endParaRPr>
          </a:p>
        </p:txBody>
      </p:sp>
      <p:pic>
        <p:nvPicPr>
          <p:cNvPr id="39940" name="Picture 11" descr="j0303446"/>
          <p:cNvPicPr>
            <a:picLocks noChangeAspect="1" noChangeArrowheads="1"/>
          </p:cNvPicPr>
          <p:nvPr/>
        </p:nvPicPr>
        <p:blipFill>
          <a:blip r:embed="rId3" cstate="email"/>
          <a:srcRect/>
          <a:stretch>
            <a:fillRect/>
          </a:stretch>
        </p:blipFill>
        <p:spPr bwMode="auto">
          <a:xfrm>
            <a:off x="3708400" y="4365625"/>
            <a:ext cx="1368425" cy="1655763"/>
          </a:xfrm>
          <a:prstGeom prst="rect">
            <a:avLst/>
          </a:prstGeom>
          <a:noFill/>
          <a:ln w="9525">
            <a:noFill/>
            <a:miter lim="800000"/>
            <a:headEnd/>
            <a:tailEnd/>
          </a:ln>
        </p:spPr>
      </p:pic>
      <p:pic>
        <p:nvPicPr>
          <p:cNvPr id="39941" name="Picture 12" descr="j0290410"/>
          <p:cNvPicPr>
            <a:picLocks noChangeAspect="1" noChangeArrowheads="1"/>
          </p:cNvPicPr>
          <p:nvPr/>
        </p:nvPicPr>
        <p:blipFill>
          <a:blip r:embed="rId4" cstate="email"/>
          <a:srcRect/>
          <a:stretch>
            <a:fillRect/>
          </a:stretch>
        </p:blipFill>
        <p:spPr bwMode="auto">
          <a:xfrm>
            <a:off x="323850" y="4221163"/>
            <a:ext cx="1306513" cy="1871662"/>
          </a:xfrm>
          <a:prstGeom prst="rect">
            <a:avLst/>
          </a:prstGeom>
          <a:noFill/>
          <a:ln w="9525">
            <a:noFill/>
            <a:miter lim="800000"/>
            <a:headEnd/>
            <a:tailEnd/>
          </a:ln>
        </p:spPr>
      </p:pic>
      <p:pic>
        <p:nvPicPr>
          <p:cNvPr id="39942" name="Picture 13" descr="j0295295"/>
          <p:cNvPicPr>
            <a:picLocks noChangeAspect="1" noChangeArrowheads="1"/>
          </p:cNvPicPr>
          <p:nvPr/>
        </p:nvPicPr>
        <p:blipFill>
          <a:blip r:embed="rId5" cstate="email"/>
          <a:srcRect/>
          <a:stretch>
            <a:fillRect/>
          </a:stretch>
        </p:blipFill>
        <p:spPr bwMode="auto">
          <a:xfrm>
            <a:off x="1835150" y="4292600"/>
            <a:ext cx="1776413" cy="1722438"/>
          </a:xfrm>
          <a:prstGeom prst="rect">
            <a:avLst/>
          </a:prstGeom>
          <a:noFill/>
          <a:ln w="9525">
            <a:noFill/>
            <a:miter lim="800000"/>
            <a:headEnd/>
            <a:tailEnd/>
          </a:ln>
        </p:spPr>
      </p:pic>
      <p:sp>
        <p:nvSpPr>
          <p:cNvPr id="39943" name="Line 14"/>
          <p:cNvSpPr>
            <a:spLocks noChangeShapeType="1"/>
          </p:cNvSpPr>
          <p:nvPr/>
        </p:nvSpPr>
        <p:spPr bwMode="auto">
          <a:xfrm>
            <a:off x="250825" y="4221163"/>
            <a:ext cx="1152525" cy="1728787"/>
          </a:xfrm>
          <a:prstGeom prst="line">
            <a:avLst/>
          </a:prstGeom>
          <a:noFill/>
          <a:ln w="38100">
            <a:solidFill>
              <a:schemeClr val="tx1"/>
            </a:solidFill>
            <a:round/>
            <a:headEnd/>
            <a:tailEnd/>
          </a:ln>
        </p:spPr>
        <p:txBody>
          <a:bodyPr/>
          <a:lstStyle/>
          <a:p>
            <a:endParaRPr lang="it-IT"/>
          </a:p>
        </p:txBody>
      </p:sp>
      <p:sp>
        <p:nvSpPr>
          <p:cNvPr id="39944" name="Line 15"/>
          <p:cNvSpPr>
            <a:spLocks noChangeShapeType="1"/>
          </p:cNvSpPr>
          <p:nvPr/>
        </p:nvSpPr>
        <p:spPr bwMode="auto">
          <a:xfrm flipV="1">
            <a:off x="250825" y="4221163"/>
            <a:ext cx="1152525" cy="1800225"/>
          </a:xfrm>
          <a:prstGeom prst="line">
            <a:avLst/>
          </a:prstGeom>
          <a:noFill/>
          <a:ln w="38100">
            <a:solidFill>
              <a:schemeClr val="tx1"/>
            </a:solidFill>
            <a:round/>
            <a:headEnd/>
            <a:tailEnd/>
          </a:ln>
        </p:spPr>
        <p:txBody>
          <a:bodyPr/>
          <a:lstStyle/>
          <a:p>
            <a:endParaRPr lang="it-IT"/>
          </a:p>
        </p:txBody>
      </p:sp>
      <p:sp>
        <p:nvSpPr>
          <p:cNvPr id="39945" name="Line 16"/>
          <p:cNvSpPr>
            <a:spLocks noChangeShapeType="1"/>
          </p:cNvSpPr>
          <p:nvPr/>
        </p:nvSpPr>
        <p:spPr bwMode="auto">
          <a:xfrm>
            <a:off x="2051050" y="4221163"/>
            <a:ext cx="1152525" cy="1728787"/>
          </a:xfrm>
          <a:prstGeom prst="line">
            <a:avLst/>
          </a:prstGeom>
          <a:noFill/>
          <a:ln w="38100">
            <a:solidFill>
              <a:schemeClr val="tx1"/>
            </a:solidFill>
            <a:round/>
            <a:headEnd/>
            <a:tailEnd/>
          </a:ln>
        </p:spPr>
        <p:txBody>
          <a:bodyPr/>
          <a:lstStyle/>
          <a:p>
            <a:endParaRPr lang="it-IT"/>
          </a:p>
        </p:txBody>
      </p:sp>
      <p:sp>
        <p:nvSpPr>
          <p:cNvPr id="39946" name="Line 17"/>
          <p:cNvSpPr>
            <a:spLocks noChangeShapeType="1"/>
          </p:cNvSpPr>
          <p:nvPr/>
        </p:nvSpPr>
        <p:spPr bwMode="auto">
          <a:xfrm flipV="1">
            <a:off x="2051050" y="4221163"/>
            <a:ext cx="1152525" cy="1800225"/>
          </a:xfrm>
          <a:prstGeom prst="line">
            <a:avLst/>
          </a:prstGeom>
          <a:noFill/>
          <a:ln w="38100">
            <a:solidFill>
              <a:schemeClr val="tx1"/>
            </a:solidFill>
            <a:round/>
            <a:headEnd/>
            <a:tailEnd/>
          </a:ln>
        </p:spPr>
        <p:txBody>
          <a:bodyPr/>
          <a:lstStyle/>
          <a:p>
            <a:endParaRPr lang="it-IT"/>
          </a:p>
        </p:txBody>
      </p:sp>
      <p:sp>
        <p:nvSpPr>
          <p:cNvPr id="39947" name="Line 18"/>
          <p:cNvSpPr>
            <a:spLocks noChangeShapeType="1"/>
          </p:cNvSpPr>
          <p:nvPr/>
        </p:nvSpPr>
        <p:spPr bwMode="auto">
          <a:xfrm>
            <a:off x="3851275" y="4292600"/>
            <a:ext cx="1152525" cy="1728788"/>
          </a:xfrm>
          <a:prstGeom prst="line">
            <a:avLst/>
          </a:prstGeom>
          <a:noFill/>
          <a:ln w="38100">
            <a:solidFill>
              <a:schemeClr val="tx1"/>
            </a:solidFill>
            <a:round/>
            <a:headEnd/>
            <a:tailEnd/>
          </a:ln>
        </p:spPr>
        <p:txBody>
          <a:bodyPr/>
          <a:lstStyle/>
          <a:p>
            <a:endParaRPr lang="it-IT"/>
          </a:p>
        </p:txBody>
      </p:sp>
      <p:sp>
        <p:nvSpPr>
          <p:cNvPr id="39948" name="Line 19"/>
          <p:cNvSpPr>
            <a:spLocks noChangeShapeType="1"/>
          </p:cNvSpPr>
          <p:nvPr/>
        </p:nvSpPr>
        <p:spPr bwMode="auto">
          <a:xfrm flipV="1">
            <a:off x="3851275" y="4292600"/>
            <a:ext cx="1152525" cy="1800225"/>
          </a:xfrm>
          <a:prstGeom prst="line">
            <a:avLst/>
          </a:prstGeom>
          <a:noFill/>
          <a:ln w="38100">
            <a:solidFill>
              <a:schemeClr val="tx1"/>
            </a:solidFill>
            <a:round/>
            <a:headEnd/>
            <a:tailEnd/>
          </a:ln>
        </p:spPr>
        <p:txBody>
          <a:bodyPr/>
          <a:lstStyle/>
          <a:p>
            <a:endParaRPr lang="it-IT"/>
          </a:p>
        </p:txBody>
      </p:sp>
      <p:sp>
        <p:nvSpPr>
          <p:cNvPr id="39949" name="Rectangle 33" descr="Carta di giornale"/>
          <p:cNvSpPr>
            <a:spLocks noChangeArrowheads="1"/>
          </p:cNvSpPr>
          <p:nvPr/>
        </p:nvSpPr>
        <p:spPr bwMode="auto">
          <a:xfrm>
            <a:off x="395536" y="2492375"/>
            <a:ext cx="8281739" cy="923330"/>
          </a:xfrm>
          <a:prstGeom prst="rect">
            <a:avLst/>
          </a:prstGeom>
          <a:noFill/>
          <a:ln w="9525">
            <a:noFill/>
            <a:miter lim="800000"/>
            <a:headEnd/>
            <a:tailEnd/>
          </a:ln>
        </p:spPr>
        <p:txBody>
          <a:bodyPr wrap="square">
            <a:spAutoFit/>
          </a:bodyPr>
          <a:lstStyle/>
          <a:p>
            <a:pPr marL="363538" indent="-363538" algn="just">
              <a:buFontTx/>
              <a:buChar char="•"/>
            </a:pPr>
            <a:r>
              <a:rPr lang="it-IT" altLang="it-IT" b="1" dirty="0">
                <a:latin typeface="Calibri" pitchFamily="34" charset="0"/>
                <a:sym typeface="MS PMincho" pitchFamily="18" charset="-128"/>
              </a:rPr>
              <a:t>d</a:t>
            </a:r>
            <a:r>
              <a:rPr lang="it-IT" altLang="it-IT" b="1" dirty="0" smtClean="0">
                <a:latin typeface="Calibri" pitchFamily="34" charset="0"/>
                <a:sym typeface="MS PMincho" pitchFamily="18" charset="-128"/>
              </a:rPr>
              <a:t>o </a:t>
            </a:r>
            <a:r>
              <a:rPr lang="it-IT" altLang="it-IT" b="1" dirty="0" err="1" smtClean="0">
                <a:latin typeface="Calibri" pitchFamily="34" charset="0"/>
                <a:sym typeface="MS PMincho" pitchFamily="18" charset="-128"/>
              </a:rPr>
              <a:t>not</a:t>
            </a:r>
            <a:r>
              <a:rPr lang="it-IT" altLang="it-IT" b="1" dirty="0" smtClean="0">
                <a:latin typeface="Calibri" pitchFamily="34" charset="0"/>
                <a:sym typeface="MS PMincho" pitchFamily="18" charset="-128"/>
              </a:rPr>
              <a:t> take with </a:t>
            </a:r>
            <a:r>
              <a:rPr lang="it-IT" altLang="it-IT" b="1" dirty="0" err="1" smtClean="0">
                <a:latin typeface="Calibri" pitchFamily="34" charset="0"/>
                <a:sym typeface="MS PMincho" pitchFamily="18" charset="-128"/>
              </a:rPr>
              <a:t>you</a:t>
            </a:r>
            <a:r>
              <a:rPr lang="it-IT" altLang="it-IT" b="1" dirty="0" smtClean="0">
                <a:latin typeface="Calibri" pitchFamily="34" charset="0"/>
                <a:sym typeface="MS PMincho" pitchFamily="18" charset="-128"/>
              </a:rPr>
              <a:t> </a:t>
            </a:r>
            <a:r>
              <a:rPr lang="it-IT" altLang="it-IT" b="1" dirty="0" err="1" smtClean="0">
                <a:latin typeface="Calibri" pitchFamily="34" charset="0"/>
                <a:sym typeface="MS PMincho" pitchFamily="18" charset="-128"/>
              </a:rPr>
              <a:t>umbrellas</a:t>
            </a:r>
            <a:r>
              <a:rPr lang="it-IT" altLang="it-IT" b="1" dirty="0" smtClean="0">
                <a:latin typeface="Calibri" pitchFamily="34" charset="0"/>
                <a:sym typeface="MS PMincho" pitchFamily="18" charset="-128"/>
              </a:rPr>
              <a:t>, or </a:t>
            </a:r>
            <a:r>
              <a:rPr lang="it-IT" altLang="it-IT" b="1" dirty="0" err="1" smtClean="0">
                <a:latin typeface="Calibri" pitchFamily="34" charset="0"/>
                <a:sym typeface="MS PMincho" pitchFamily="18" charset="-128"/>
              </a:rPr>
              <a:t>any</a:t>
            </a:r>
            <a:r>
              <a:rPr lang="it-IT" altLang="it-IT" b="1" dirty="0" smtClean="0">
                <a:latin typeface="Calibri" pitchFamily="34" charset="0"/>
                <a:sym typeface="MS PMincho" pitchFamily="18" charset="-128"/>
              </a:rPr>
              <a:t> </a:t>
            </a:r>
            <a:r>
              <a:rPr lang="it-IT" altLang="it-IT" b="1" dirty="0" err="1" smtClean="0">
                <a:latin typeface="Calibri" pitchFamily="34" charset="0"/>
                <a:sym typeface="MS PMincho" pitchFamily="18" charset="-128"/>
              </a:rPr>
              <a:t>kind</a:t>
            </a:r>
            <a:r>
              <a:rPr lang="it-IT" altLang="it-IT" b="1" dirty="0" smtClean="0">
                <a:latin typeface="Calibri" pitchFamily="34" charset="0"/>
                <a:sym typeface="MS PMincho" pitchFamily="18" charset="-128"/>
              </a:rPr>
              <a:t> of </a:t>
            </a:r>
            <a:r>
              <a:rPr lang="it-IT" altLang="it-IT" b="1" dirty="0" err="1" smtClean="0">
                <a:latin typeface="Calibri" pitchFamily="34" charset="0"/>
                <a:sym typeface="MS PMincho" pitchFamily="18" charset="-128"/>
              </a:rPr>
              <a:t>heavy</a:t>
            </a:r>
            <a:r>
              <a:rPr lang="it-IT" altLang="it-IT" b="1" dirty="0">
                <a:latin typeface="Calibri" pitchFamily="34" charset="0"/>
                <a:sym typeface="MS PMincho" pitchFamily="18" charset="-128"/>
              </a:rPr>
              <a:t> </a:t>
            </a:r>
            <a:r>
              <a:rPr lang="it-IT" altLang="it-IT" b="1" dirty="0" smtClean="0">
                <a:latin typeface="Calibri" pitchFamily="34" charset="0"/>
                <a:sym typeface="MS PMincho" pitchFamily="18" charset="-128"/>
              </a:rPr>
              <a:t>or large </a:t>
            </a:r>
            <a:r>
              <a:rPr lang="it-IT" altLang="it-IT" b="1" dirty="0" err="1" smtClean="0">
                <a:latin typeface="Calibri" pitchFamily="34" charset="0"/>
                <a:sym typeface="MS PMincho" pitchFamily="18" charset="-128"/>
              </a:rPr>
              <a:t>bags</a:t>
            </a:r>
            <a:r>
              <a:rPr lang="it-IT" altLang="it-IT" b="1" dirty="0" smtClean="0">
                <a:latin typeface="Calibri" pitchFamily="34" charset="0"/>
                <a:sym typeface="MS PMincho" pitchFamily="18" charset="-128"/>
              </a:rPr>
              <a:t> and </a:t>
            </a:r>
            <a:r>
              <a:rPr lang="it-IT" altLang="it-IT" b="1" dirty="0" err="1" smtClean="0">
                <a:latin typeface="Calibri" pitchFamily="34" charset="0"/>
                <a:sym typeface="MS PMincho" pitchFamily="18" charset="-128"/>
              </a:rPr>
              <a:t>packages</a:t>
            </a:r>
            <a:r>
              <a:rPr lang="it-IT" altLang="it-IT" b="1" dirty="0" smtClean="0">
                <a:latin typeface="Calibri" pitchFamily="34" charset="0"/>
                <a:sym typeface="MS PMincho" pitchFamily="18" charset="-128"/>
              </a:rPr>
              <a:t>; </a:t>
            </a:r>
            <a:endParaRPr lang="it-IT" altLang="it-IT" b="1" dirty="0">
              <a:latin typeface="Calibri" pitchFamily="34" charset="0"/>
              <a:sym typeface="MS PMincho" pitchFamily="18" charset="-128"/>
            </a:endParaRPr>
          </a:p>
          <a:p>
            <a:pPr marL="363538" indent="-363538" algn="just">
              <a:buFontTx/>
              <a:buChar char="•"/>
            </a:pPr>
            <a:r>
              <a:rPr lang="it-IT" altLang="it-IT" b="1" dirty="0">
                <a:latin typeface="Calibri" pitchFamily="34" charset="0"/>
                <a:sym typeface="MS PMincho" pitchFamily="18" charset="-128"/>
              </a:rPr>
              <a:t>d</a:t>
            </a:r>
            <a:r>
              <a:rPr lang="it-IT" altLang="it-IT" b="1" dirty="0" smtClean="0">
                <a:latin typeface="Calibri" pitchFamily="34" charset="0"/>
                <a:sym typeface="MS PMincho" pitchFamily="18" charset="-128"/>
              </a:rPr>
              <a:t>o </a:t>
            </a:r>
            <a:r>
              <a:rPr lang="it-IT" altLang="it-IT" b="1" dirty="0" err="1" smtClean="0">
                <a:latin typeface="Calibri" pitchFamily="34" charset="0"/>
                <a:sym typeface="MS PMincho" pitchFamily="18" charset="-128"/>
              </a:rPr>
              <a:t>not</a:t>
            </a:r>
            <a:r>
              <a:rPr lang="it-IT" altLang="it-IT" b="1" dirty="0" smtClean="0">
                <a:latin typeface="Calibri" pitchFamily="34" charset="0"/>
                <a:sym typeface="MS PMincho" pitchFamily="18" charset="-128"/>
              </a:rPr>
              <a:t> go back inside for </a:t>
            </a:r>
            <a:r>
              <a:rPr lang="it-IT" altLang="it-IT" b="1" dirty="0" err="1" smtClean="0">
                <a:latin typeface="Calibri" pitchFamily="34" charset="0"/>
                <a:sym typeface="MS PMincho" pitchFamily="18" charset="-128"/>
              </a:rPr>
              <a:t>any</a:t>
            </a:r>
            <a:r>
              <a:rPr lang="it-IT" altLang="it-IT" b="1" dirty="0" smtClean="0">
                <a:latin typeface="Calibri" pitchFamily="34" charset="0"/>
                <a:sym typeface="MS PMincho" pitchFamily="18" charset="-128"/>
              </a:rPr>
              <a:t> </a:t>
            </a:r>
            <a:r>
              <a:rPr lang="it-IT" altLang="it-IT" b="1" dirty="0" err="1" smtClean="0">
                <a:latin typeface="Calibri" pitchFamily="34" charset="0"/>
                <a:sym typeface="MS PMincho" pitchFamily="18" charset="-128"/>
              </a:rPr>
              <a:t>reason</a:t>
            </a:r>
            <a:r>
              <a:rPr lang="it-IT" altLang="it-IT" b="1" dirty="0" smtClean="0">
                <a:latin typeface="Calibri" pitchFamily="34" charset="0"/>
                <a:sym typeface="MS PMincho" pitchFamily="18" charset="-128"/>
              </a:rPr>
              <a:t> </a:t>
            </a:r>
            <a:r>
              <a:rPr lang="it-IT" altLang="it-IT" b="1" dirty="0" err="1" smtClean="0">
                <a:latin typeface="Calibri" pitchFamily="34" charset="0"/>
                <a:sym typeface="MS PMincho" pitchFamily="18" charset="-128"/>
              </a:rPr>
              <a:t>whatsoever</a:t>
            </a:r>
            <a:r>
              <a:rPr lang="it-IT" altLang="it-IT" b="1" dirty="0" smtClean="0">
                <a:latin typeface="Calibri" pitchFamily="34" charset="0"/>
                <a:sym typeface="MS PMincho" pitchFamily="18" charset="-128"/>
              </a:rPr>
              <a:t>;</a:t>
            </a:r>
            <a:endParaRPr lang="it-IT" altLang="it-IT" b="1" dirty="0">
              <a:latin typeface="Calibri" pitchFamily="34" charset="0"/>
              <a:sym typeface="MS PMincho" pitchFamily="18" charset="-128"/>
            </a:endParaRPr>
          </a:p>
          <a:p>
            <a:pPr marL="363538" indent="-363538" algn="just">
              <a:buFontTx/>
              <a:buChar char="•"/>
            </a:pPr>
            <a:r>
              <a:rPr lang="it-IT" altLang="it-IT" b="1" dirty="0">
                <a:latin typeface="Calibri" pitchFamily="34" charset="0"/>
                <a:sym typeface="MS PMincho" pitchFamily="18" charset="-128"/>
              </a:rPr>
              <a:t>d</a:t>
            </a:r>
            <a:r>
              <a:rPr lang="it-IT" altLang="it-IT" b="1" dirty="0" smtClean="0">
                <a:latin typeface="Calibri" pitchFamily="34" charset="0"/>
                <a:sym typeface="MS PMincho" pitchFamily="18" charset="-128"/>
              </a:rPr>
              <a:t>o </a:t>
            </a:r>
            <a:r>
              <a:rPr lang="it-IT" altLang="it-IT" b="1" dirty="0" err="1" smtClean="0">
                <a:latin typeface="Calibri" pitchFamily="34" charset="0"/>
                <a:sym typeface="MS PMincho" pitchFamily="18" charset="-128"/>
              </a:rPr>
              <a:t>not</a:t>
            </a:r>
            <a:r>
              <a:rPr lang="it-IT" altLang="it-IT" b="1" dirty="0" smtClean="0">
                <a:latin typeface="Calibri" pitchFamily="34" charset="0"/>
                <a:sym typeface="MS PMincho" pitchFamily="18" charset="-128"/>
              </a:rPr>
              <a:t> </a:t>
            </a:r>
            <a:r>
              <a:rPr lang="it-IT" altLang="it-IT" b="1" dirty="0" err="1" smtClean="0">
                <a:latin typeface="Calibri" pitchFamily="34" charset="0"/>
                <a:sym typeface="MS PMincho" pitchFamily="18" charset="-128"/>
              </a:rPr>
              <a:t>obstruct</a:t>
            </a:r>
            <a:r>
              <a:rPr lang="it-IT" altLang="it-IT" b="1" dirty="0" smtClean="0">
                <a:latin typeface="Calibri" pitchFamily="34" charset="0"/>
                <a:sym typeface="MS PMincho" pitchFamily="18" charset="-128"/>
              </a:rPr>
              <a:t> the </a:t>
            </a:r>
            <a:r>
              <a:rPr lang="it-IT" altLang="it-IT" b="1" dirty="0" err="1" smtClean="0">
                <a:latin typeface="Calibri" pitchFamily="34" charset="0"/>
                <a:sym typeface="MS PMincho" pitchFamily="18" charset="-128"/>
              </a:rPr>
              <a:t>entrances</a:t>
            </a:r>
            <a:r>
              <a:rPr lang="it-IT" altLang="it-IT" b="1" dirty="0" smtClean="0">
                <a:latin typeface="Calibri" pitchFamily="34" charset="0"/>
                <a:sym typeface="MS PMincho" pitchFamily="18" charset="-128"/>
              </a:rPr>
              <a:t> to the building.</a:t>
            </a:r>
            <a:endParaRPr lang="it-IT" altLang="it-IT" b="1" dirty="0">
              <a:latin typeface="Calibri" pitchFamily="34" charset="0"/>
              <a:sym typeface="MS PMincho" pitchFamily="18" charset="-128"/>
            </a:endParaRPr>
          </a:p>
        </p:txBody>
      </p:sp>
      <p:sp>
        <p:nvSpPr>
          <p:cNvPr id="170002"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39DD40D7-0ECD-43E3-BD9D-AAFCE2724781}" type="slidenum">
              <a:rPr lang="it-IT" altLang="en-US" sz="1400" b="1">
                <a:solidFill>
                  <a:srgbClr val="FFFFFF"/>
                </a:solidFill>
                <a:latin typeface="Calibri" pitchFamily="34" charset="0"/>
                <a:sym typeface="MS PMincho" pitchFamily="18" charset="-128"/>
              </a:rPr>
              <a:pPr algn="ctr"/>
              <a:t>21</a:t>
            </a:fld>
            <a:endParaRPr lang="it-IT" altLang="en-US">
              <a:latin typeface="Calibri" pitchFamily="34" charset="0"/>
              <a:sym typeface="MS PMincho" pitchFamily="18" charset="-128"/>
            </a:endParaRPr>
          </a:p>
        </p:txBody>
      </p:sp>
      <p:pic>
        <p:nvPicPr>
          <p:cNvPr id="170003" name="Picture 19"/>
          <p:cNvPicPr>
            <a:picLocks noChangeAspect="1" noChangeArrowheads="1"/>
          </p:cNvPicPr>
          <p:nvPr/>
        </p:nvPicPr>
        <p:blipFill>
          <a:blip r:embed="rId6" cstate="email"/>
          <a:srcRect/>
          <a:stretch>
            <a:fillRect/>
          </a:stretch>
        </p:blipFill>
        <p:spPr bwMode="auto">
          <a:xfrm>
            <a:off x="5724525" y="4437063"/>
            <a:ext cx="2305050" cy="1536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3" descr="Carta di giornale"/>
          <p:cNvSpPr txBox="1">
            <a:spLocks noChangeArrowheads="1"/>
          </p:cNvSpPr>
          <p:nvPr/>
        </p:nvSpPr>
        <p:spPr bwMode="auto">
          <a:xfrm>
            <a:off x="0" y="333375"/>
            <a:ext cx="9144000" cy="584200"/>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lvl="0" algn="ctr">
              <a:defRPr/>
            </a:pPr>
            <a:r>
              <a:rPr lang="it-IT" altLang="it-IT" sz="3200">
                <a:solidFill>
                  <a:srgbClr val="FF0000"/>
                </a:solidFill>
                <a:latin typeface="Calibri"/>
              </a:rPr>
              <a:t>Evacuation Procedures</a:t>
            </a:r>
            <a:endParaRPr lang="it-IT" altLang="it-IT" sz="3200" dirty="0">
              <a:solidFill>
                <a:srgbClr val="FF0000"/>
              </a:solidFill>
              <a:latin typeface="Calibri"/>
            </a:endParaRPr>
          </a:p>
        </p:txBody>
      </p:sp>
      <p:sp>
        <p:nvSpPr>
          <p:cNvPr id="40963" name="Rectangle 8" descr="Carta di giornale"/>
          <p:cNvSpPr>
            <a:spLocks noChangeArrowheads="1"/>
          </p:cNvSpPr>
          <p:nvPr/>
        </p:nvSpPr>
        <p:spPr bwMode="auto">
          <a:xfrm>
            <a:off x="468313" y="1267103"/>
            <a:ext cx="5113337" cy="369332"/>
          </a:xfrm>
          <a:prstGeom prst="rect">
            <a:avLst/>
          </a:prstGeom>
          <a:noFill/>
          <a:ln w="9525">
            <a:noFill/>
            <a:miter lim="800000"/>
            <a:headEnd/>
            <a:tailEnd/>
          </a:ln>
        </p:spPr>
        <p:txBody>
          <a:bodyPr anchor="ctr">
            <a:spAutoFit/>
          </a:bodyPr>
          <a:lstStyle/>
          <a:p>
            <a:pPr algn="just"/>
            <a:r>
              <a:rPr lang="it-IT" altLang="it-IT" b="1" dirty="0">
                <a:latin typeface="Calibri" pitchFamily="34" charset="0"/>
                <a:sym typeface="MS PMincho" pitchFamily="18" charset="-128"/>
              </a:rPr>
              <a:t>IN </a:t>
            </a:r>
            <a:r>
              <a:rPr lang="it-IT" altLang="it-IT" b="1" dirty="0" smtClean="0">
                <a:latin typeface="Calibri" pitchFamily="34" charset="0"/>
                <a:sym typeface="MS PMincho" pitchFamily="18" charset="-128"/>
              </a:rPr>
              <a:t>THE PRESENCE OF SMOKE OR FLAMES: </a:t>
            </a:r>
            <a:endParaRPr lang="it-IT" altLang="it-IT" dirty="0">
              <a:latin typeface="Calibri" pitchFamily="34" charset="0"/>
              <a:sym typeface="MS PMincho" pitchFamily="18" charset="-128"/>
            </a:endParaRPr>
          </a:p>
        </p:txBody>
      </p:sp>
      <p:sp>
        <p:nvSpPr>
          <p:cNvPr id="40964" name="Rectangle 28" descr="Carta di giornale"/>
          <p:cNvSpPr>
            <a:spLocks noChangeArrowheads="1"/>
          </p:cNvSpPr>
          <p:nvPr/>
        </p:nvSpPr>
        <p:spPr bwMode="auto">
          <a:xfrm>
            <a:off x="468313" y="1628775"/>
            <a:ext cx="4572000" cy="1754326"/>
          </a:xfrm>
          <a:prstGeom prst="rect">
            <a:avLst/>
          </a:prstGeom>
          <a:noFill/>
          <a:ln w="9525">
            <a:noFill/>
            <a:miter lim="800000"/>
            <a:headEnd/>
            <a:tailEnd/>
          </a:ln>
        </p:spPr>
        <p:txBody>
          <a:bodyPr>
            <a:spAutoFit/>
          </a:bodyPr>
          <a:lstStyle/>
          <a:p>
            <a:pPr algn="just"/>
            <a:r>
              <a:rPr lang="it-IT" altLang="it-IT" dirty="0" err="1">
                <a:latin typeface="Calibri" pitchFamily="34" charset="0"/>
                <a:sym typeface="MS PMincho" pitchFamily="18" charset="-128"/>
              </a:rPr>
              <a:t>Y</a:t>
            </a:r>
            <a:r>
              <a:rPr lang="it-IT" altLang="it-IT" dirty="0" err="1" smtClean="0">
                <a:latin typeface="Calibri" pitchFamily="34" charset="0"/>
                <a:sym typeface="MS PMincho" pitchFamily="18" charset="-128"/>
              </a:rPr>
              <a:t>ou</a:t>
            </a:r>
            <a:r>
              <a:rPr lang="it-IT" altLang="it-IT" dirty="0" smtClean="0">
                <a:latin typeface="Calibri" pitchFamily="34" charset="0"/>
                <a:sym typeface="MS PMincho" pitchFamily="18" charset="-128"/>
              </a:rPr>
              <a:t> are </a:t>
            </a:r>
            <a:r>
              <a:rPr lang="it-IT" altLang="it-IT" dirty="0" err="1" smtClean="0">
                <a:latin typeface="Calibri" pitchFamily="34" charset="0"/>
                <a:sym typeface="MS PMincho" pitchFamily="18" charset="-128"/>
              </a:rPr>
              <a:t>advised</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if</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possible</a:t>
            </a:r>
            <a:r>
              <a:rPr lang="it-IT" altLang="it-IT" dirty="0" smtClean="0">
                <a:latin typeface="Calibri" pitchFamily="34" charset="0"/>
                <a:sym typeface="MS PMincho" pitchFamily="18" charset="-128"/>
              </a:rPr>
              <a:t>, to </a:t>
            </a:r>
            <a:r>
              <a:rPr lang="it-IT" altLang="it-IT" dirty="0" err="1" smtClean="0">
                <a:latin typeface="Calibri" pitchFamily="34" charset="0"/>
                <a:sym typeface="MS PMincho" pitchFamily="18" charset="-128"/>
              </a:rPr>
              <a:t>soak</a:t>
            </a:r>
            <a:r>
              <a:rPr lang="it-IT" altLang="it-IT" dirty="0" smtClean="0">
                <a:latin typeface="Calibri" pitchFamily="34" charset="0"/>
                <a:sym typeface="MS PMincho" pitchFamily="18" charset="-128"/>
              </a:rPr>
              <a:t> a </a:t>
            </a:r>
            <a:r>
              <a:rPr lang="it-IT" altLang="it-IT" dirty="0" err="1" smtClean="0">
                <a:latin typeface="Calibri" pitchFamily="34" charset="0"/>
                <a:sym typeface="MS PMincho" pitchFamily="18" charset="-128"/>
              </a:rPr>
              <a:t>handkerchief</a:t>
            </a:r>
            <a:r>
              <a:rPr lang="it-IT" altLang="it-IT" dirty="0" smtClean="0">
                <a:latin typeface="Calibri" pitchFamily="34" charset="0"/>
                <a:sym typeface="MS PMincho" pitchFamily="18" charset="-128"/>
              </a:rPr>
              <a:t> in water and </a:t>
            </a:r>
            <a:r>
              <a:rPr lang="it-IT" altLang="it-IT" dirty="0" err="1" smtClean="0">
                <a:latin typeface="Calibri" pitchFamily="34" charset="0"/>
                <a:sym typeface="MS PMincho" pitchFamily="18" charset="-128"/>
              </a:rPr>
              <a:t>tie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it</a:t>
            </a:r>
            <a:r>
              <a:rPr lang="it-IT" altLang="it-IT" dirty="0" smtClean="0">
                <a:latin typeface="Calibri" pitchFamily="34" charset="0"/>
                <a:sym typeface="MS PMincho" pitchFamily="18" charset="-128"/>
              </a:rPr>
              <a:t> over </a:t>
            </a:r>
            <a:r>
              <a:rPr lang="it-IT" altLang="it-IT" dirty="0" err="1" smtClean="0">
                <a:latin typeface="Calibri" pitchFamily="34" charset="0"/>
                <a:sym typeface="MS PMincho" pitchFamily="18" charset="-128"/>
              </a:rPr>
              <a:t>your</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nose</a:t>
            </a:r>
            <a:r>
              <a:rPr lang="it-IT" altLang="it-IT" dirty="0" smtClean="0">
                <a:latin typeface="Calibri" pitchFamily="34" charset="0"/>
                <a:sym typeface="MS PMincho" pitchFamily="18" charset="-128"/>
              </a:rPr>
              <a:t> and </a:t>
            </a:r>
            <a:r>
              <a:rPr lang="it-IT" altLang="it-IT" dirty="0" err="1" smtClean="0">
                <a:latin typeface="Calibri" pitchFamily="34" charset="0"/>
                <a:sym typeface="MS PMincho" pitchFamily="18" charset="-128"/>
              </a:rPr>
              <a:t>mouth</a:t>
            </a:r>
            <a:r>
              <a:rPr lang="it-IT" altLang="it-IT" dirty="0" smtClean="0">
                <a:latin typeface="Calibri" pitchFamily="34" charset="0"/>
                <a:sym typeface="MS PMincho" pitchFamily="18" charset="-128"/>
              </a:rPr>
              <a:t>, so </a:t>
            </a:r>
            <a:r>
              <a:rPr lang="it-IT" altLang="it-IT" dirty="0" err="1" smtClean="0">
                <a:latin typeface="Calibri" pitchFamily="34" charset="0"/>
                <a:sym typeface="MS PMincho" pitchFamily="18" charset="-128"/>
              </a:rPr>
              <a:t>as</a:t>
            </a:r>
            <a:r>
              <a:rPr lang="it-IT" altLang="it-IT" dirty="0" smtClean="0">
                <a:latin typeface="Calibri" pitchFamily="34" charset="0"/>
                <a:sym typeface="MS PMincho" pitchFamily="18" charset="-128"/>
              </a:rPr>
              <a:t> to </a:t>
            </a:r>
            <a:r>
              <a:rPr lang="it-IT" altLang="it-IT" dirty="0" err="1" smtClean="0">
                <a:latin typeface="Calibri" pitchFamily="34" charset="0"/>
                <a:sym typeface="MS PMincho" pitchFamily="18" charset="-128"/>
              </a:rPr>
              <a:t>protect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your</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airways</a:t>
            </a:r>
            <a:r>
              <a:rPr lang="it-IT" altLang="it-IT" dirty="0" smtClean="0">
                <a:latin typeface="Calibri" pitchFamily="34" charset="0"/>
                <a:sym typeface="MS PMincho" pitchFamily="18" charset="-128"/>
              </a:rPr>
              <a:t> from </a:t>
            </a:r>
            <a:r>
              <a:rPr lang="it-IT" altLang="it-IT" dirty="0" err="1" smtClean="0">
                <a:latin typeface="Calibri" pitchFamily="34" charset="0"/>
                <a:sym typeface="MS PMincho" pitchFamily="18" charset="-128"/>
              </a:rPr>
              <a:t>smoke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much</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possible</a:t>
            </a:r>
            <a:r>
              <a:rPr lang="it-IT" altLang="it-IT" dirty="0">
                <a:latin typeface="Calibri" pitchFamily="34" charset="0"/>
                <a:sym typeface="MS PMincho" pitchFamily="18" charset="-128"/>
              </a:rPr>
              <a:t>.</a:t>
            </a:r>
            <a:r>
              <a:rPr lang="it-IT" altLang="it-IT" dirty="0" smtClean="0">
                <a:latin typeface="Calibri" pitchFamily="34" charset="0"/>
                <a:sym typeface="MS PMincho" pitchFamily="18" charset="-128"/>
              </a:rPr>
              <a:t> </a:t>
            </a:r>
            <a:endParaRPr lang="it-IT" altLang="it-IT" dirty="0">
              <a:latin typeface="Calibri" pitchFamily="34" charset="0"/>
              <a:sym typeface="MS PMincho" pitchFamily="18" charset="-128"/>
            </a:endParaRPr>
          </a:p>
          <a:p>
            <a:pPr algn="just"/>
            <a:r>
              <a:rPr lang="it-IT" altLang="it-IT" dirty="0" err="1">
                <a:latin typeface="Calibri" pitchFamily="34" charset="0"/>
                <a:sym typeface="MS PMincho" pitchFamily="18" charset="-128"/>
              </a:rPr>
              <a:t>I</a:t>
            </a:r>
            <a:r>
              <a:rPr lang="it-IT" altLang="it-IT" dirty="0" err="1" smtClean="0">
                <a:latin typeface="Calibri" pitchFamily="34" charset="0"/>
                <a:sym typeface="MS PMincho" pitchFamily="18" charset="-128"/>
              </a:rPr>
              <a:t>f</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available</a:t>
            </a:r>
            <a:r>
              <a:rPr lang="it-IT" altLang="it-IT" dirty="0" smtClean="0">
                <a:latin typeface="Calibri" pitchFamily="34" charset="0"/>
                <a:sym typeface="MS PMincho" pitchFamily="18" charset="-128"/>
              </a:rPr>
              <a:t>, use </a:t>
            </a:r>
            <a:r>
              <a:rPr lang="it-IT" altLang="it-IT" dirty="0" err="1" smtClean="0">
                <a:latin typeface="Calibri" pitchFamily="34" charset="0"/>
                <a:sym typeface="MS PMincho" pitchFamily="18" charset="-128"/>
              </a:rPr>
              <a:t>woolen</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clothes</a:t>
            </a:r>
            <a:r>
              <a:rPr lang="it-IT" altLang="it-IT" dirty="0" smtClean="0">
                <a:latin typeface="Calibri" pitchFamily="34" charset="0"/>
                <a:sym typeface="MS PMincho" pitchFamily="18" charset="-128"/>
              </a:rPr>
              <a:t> to </a:t>
            </a:r>
            <a:r>
              <a:rPr lang="it-IT" altLang="it-IT" dirty="0" err="1" smtClean="0">
                <a:latin typeface="Calibri" pitchFamily="34" charset="0"/>
                <a:sym typeface="MS PMincho" pitchFamily="18" charset="-128"/>
              </a:rPr>
              <a:t>protect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your</a:t>
            </a:r>
            <a:r>
              <a:rPr lang="it-IT" altLang="it-IT" dirty="0" smtClean="0">
                <a:latin typeface="Calibri" pitchFamily="34" charset="0"/>
                <a:sym typeface="MS PMincho" pitchFamily="18" charset="-128"/>
              </a:rPr>
              <a:t> head, face and </a:t>
            </a:r>
            <a:r>
              <a:rPr lang="it-IT" altLang="it-IT" dirty="0" err="1" smtClean="0">
                <a:latin typeface="Calibri" pitchFamily="34" charset="0"/>
                <a:sym typeface="MS PMincho" pitchFamily="18" charset="-128"/>
              </a:rPr>
              <a:t>hands</a:t>
            </a:r>
            <a:r>
              <a:rPr lang="it-IT" altLang="it-IT" dirty="0" smtClean="0">
                <a:latin typeface="Calibri" pitchFamily="34" charset="0"/>
                <a:sym typeface="MS PMincho" pitchFamily="18" charset="-128"/>
              </a:rPr>
              <a:t>.</a:t>
            </a:r>
            <a:endParaRPr lang="it-IT" altLang="it-IT" dirty="0">
              <a:latin typeface="Calibri" pitchFamily="34" charset="0"/>
              <a:sym typeface="MS PMincho" pitchFamily="18" charset="-128"/>
            </a:endParaRPr>
          </a:p>
        </p:txBody>
      </p:sp>
      <p:sp>
        <p:nvSpPr>
          <p:cNvPr id="171015"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BBC9F1C4-620F-44DE-A1C5-3E84FA0CE2A2}" type="slidenum">
              <a:rPr lang="it-IT" altLang="en-US" sz="1400" b="1">
                <a:solidFill>
                  <a:srgbClr val="FFFFFF"/>
                </a:solidFill>
                <a:latin typeface="Calibri" pitchFamily="34" charset="0"/>
                <a:sym typeface="MS PMincho" pitchFamily="18" charset="-128"/>
              </a:rPr>
              <a:pPr algn="ctr"/>
              <a:t>22</a:t>
            </a:fld>
            <a:endParaRPr lang="it-IT" altLang="en-US">
              <a:latin typeface="Calibri" pitchFamily="34" charset="0"/>
              <a:sym typeface="MS PMincho" pitchFamily="18" charset="-128"/>
            </a:endParaRPr>
          </a:p>
        </p:txBody>
      </p:sp>
      <p:pic>
        <p:nvPicPr>
          <p:cNvPr id="171016" name="Picture 12"/>
          <p:cNvPicPr>
            <a:picLocks noChangeAspect="1" noChangeArrowheads="1"/>
          </p:cNvPicPr>
          <p:nvPr/>
        </p:nvPicPr>
        <p:blipFill>
          <a:blip r:embed="rId2" cstate="email"/>
          <a:srcRect/>
          <a:stretch>
            <a:fillRect/>
          </a:stretch>
        </p:blipFill>
        <p:spPr bwMode="auto">
          <a:xfrm>
            <a:off x="1222375" y="3933825"/>
            <a:ext cx="3346450" cy="2027238"/>
          </a:xfrm>
          <a:prstGeom prst="rect">
            <a:avLst/>
          </a:prstGeom>
          <a:noFill/>
          <a:ln w="9525">
            <a:noFill/>
            <a:miter lim="800000"/>
            <a:headEnd/>
            <a:tailEnd/>
          </a:ln>
        </p:spPr>
      </p:pic>
      <p:pic>
        <p:nvPicPr>
          <p:cNvPr id="171017" name="Picture 14"/>
          <p:cNvPicPr>
            <a:picLocks noChangeAspect="1" noChangeArrowheads="1"/>
          </p:cNvPicPr>
          <p:nvPr/>
        </p:nvPicPr>
        <p:blipFill>
          <a:blip r:embed="rId3" cstate="email"/>
          <a:srcRect/>
          <a:stretch>
            <a:fillRect/>
          </a:stretch>
        </p:blipFill>
        <p:spPr bwMode="auto">
          <a:xfrm>
            <a:off x="5668963" y="1412875"/>
            <a:ext cx="2152650" cy="2016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descr="Carta di giornale"/>
          <p:cNvSpPr txBox="1">
            <a:spLocks noChangeArrowheads="1"/>
          </p:cNvSpPr>
          <p:nvPr/>
        </p:nvSpPr>
        <p:spPr bwMode="auto">
          <a:xfrm>
            <a:off x="0" y="404813"/>
            <a:ext cx="9144000" cy="579437"/>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it-IT" sz="3200" dirty="0" smtClean="0">
                <a:solidFill>
                  <a:srgbClr val="FF0000"/>
                </a:solidFill>
                <a:latin typeface="+mj-lt"/>
              </a:rPr>
              <a:t>Emergency </a:t>
            </a:r>
            <a:r>
              <a:rPr lang="it-IT" altLang="it-IT" sz="3200" dirty="0" err="1" smtClean="0">
                <a:solidFill>
                  <a:srgbClr val="FF0000"/>
                </a:solidFill>
                <a:latin typeface="+mj-lt"/>
              </a:rPr>
              <a:t>Officer’s</a:t>
            </a:r>
            <a:r>
              <a:rPr lang="it-IT" altLang="it-IT" sz="3200" dirty="0" smtClean="0">
                <a:solidFill>
                  <a:srgbClr val="FF0000"/>
                </a:solidFill>
                <a:latin typeface="+mj-lt"/>
              </a:rPr>
              <a:t> </a:t>
            </a:r>
            <a:r>
              <a:rPr lang="it-IT" altLang="it-IT" sz="3200" dirty="0" err="1" smtClean="0">
                <a:solidFill>
                  <a:srgbClr val="FF0000"/>
                </a:solidFill>
                <a:latin typeface="+mj-lt"/>
              </a:rPr>
              <a:t>Duties</a:t>
            </a:r>
            <a:endParaRPr lang="it-IT" altLang="it-IT" sz="3200" dirty="0">
              <a:solidFill>
                <a:srgbClr val="FF0000"/>
              </a:solidFill>
              <a:latin typeface="+mj-lt"/>
            </a:endParaRPr>
          </a:p>
        </p:txBody>
      </p:sp>
      <p:sp>
        <p:nvSpPr>
          <p:cNvPr id="45059" name="Rectangle 8" descr="Carta di giornale"/>
          <p:cNvSpPr>
            <a:spLocks noChangeArrowheads="1"/>
          </p:cNvSpPr>
          <p:nvPr/>
        </p:nvSpPr>
        <p:spPr bwMode="auto">
          <a:xfrm>
            <a:off x="323850" y="2338686"/>
            <a:ext cx="8424863" cy="923330"/>
          </a:xfrm>
          <a:prstGeom prst="rect">
            <a:avLst/>
          </a:prstGeom>
          <a:noFill/>
          <a:ln w="9525">
            <a:noFill/>
            <a:miter lim="800000"/>
            <a:headEnd/>
            <a:tailEnd/>
          </a:ln>
        </p:spPr>
        <p:txBody>
          <a:bodyPr anchor="ctr">
            <a:spAutoFit/>
          </a:bodyPr>
          <a:lstStyle/>
          <a:p>
            <a:pPr algn="just"/>
            <a:r>
              <a:rPr lang="it-IT" altLang="en-US" dirty="0" smtClean="0">
                <a:latin typeface="Calibri" pitchFamily="34" charset="0"/>
                <a:sym typeface="MS PMincho" pitchFamily="18" charset="-128"/>
              </a:rPr>
              <a:t>In the </a:t>
            </a:r>
            <a:r>
              <a:rPr lang="it-IT" altLang="en-US" dirty="0" err="1" smtClean="0">
                <a:latin typeface="Calibri" pitchFamily="34" charset="0"/>
                <a:sym typeface="MS PMincho" pitchFamily="18" charset="-128"/>
              </a:rPr>
              <a:t>event</a:t>
            </a:r>
            <a:r>
              <a:rPr lang="it-IT" altLang="en-US" dirty="0" smtClean="0">
                <a:latin typeface="Calibri" pitchFamily="34" charset="0"/>
                <a:sym typeface="MS PMincho" pitchFamily="18" charset="-128"/>
              </a:rPr>
              <a:t> of </a:t>
            </a:r>
            <a:r>
              <a:rPr lang="it-IT" altLang="en-US" dirty="0" err="1" smtClean="0">
                <a:latin typeface="Calibri" pitchFamily="34" charset="0"/>
                <a:sym typeface="MS PMincho" pitchFamily="18" charset="-128"/>
              </a:rPr>
              <a:t>fire</a:t>
            </a:r>
            <a:r>
              <a:rPr lang="it-IT" altLang="en-US" dirty="0" smtClean="0">
                <a:latin typeface="Calibri" pitchFamily="34" charset="0"/>
                <a:sym typeface="MS PMincho" pitchFamily="18" charset="-128"/>
              </a:rPr>
              <a:t> or of </a:t>
            </a:r>
            <a:r>
              <a:rPr lang="it-IT" altLang="en-US" dirty="0" err="1" smtClean="0">
                <a:latin typeface="Calibri" pitchFamily="34" charset="0"/>
                <a:sym typeface="MS PMincho" pitchFamily="18" charset="-128"/>
              </a:rPr>
              <a:t>any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other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danger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emergency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actions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shall</a:t>
            </a:r>
            <a:r>
              <a:rPr lang="it-IT" altLang="en-US" dirty="0" smtClean="0">
                <a:latin typeface="Calibri" pitchFamily="34" charset="0"/>
                <a:sym typeface="MS PMincho" pitchFamily="18" charset="-128"/>
              </a:rPr>
              <a:t> be </a:t>
            </a:r>
            <a:r>
              <a:rPr lang="it-IT" altLang="en-US" dirty="0" err="1" smtClean="0">
                <a:latin typeface="Calibri" pitchFamily="34" charset="0"/>
                <a:sym typeface="MS PMincho" pitchFamily="18" charset="-128"/>
              </a:rPr>
              <a:t>coordinated</a:t>
            </a:r>
            <a:r>
              <a:rPr lang="it-IT" altLang="en-US" dirty="0" smtClean="0">
                <a:latin typeface="Calibri" pitchFamily="34" charset="0"/>
                <a:sym typeface="MS PMincho" pitchFamily="18" charset="-128"/>
              </a:rPr>
              <a:t> by a single </a:t>
            </a:r>
            <a:r>
              <a:rPr lang="it-IT" altLang="en-US" dirty="0" err="1" smtClean="0">
                <a:latin typeface="Calibri" pitchFamily="34" charset="0"/>
                <a:sym typeface="MS PMincho" pitchFamily="18" charset="-128"/>
              </a:rPr>
              <a:t>person</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who</a:t>
            </a:r>
            <a:r>
              <a:rPr lang="it-IT" altLang="en-US" dirty="0" smtClean="0">
                <a:latin typeface="Calibri" pitchFamily="34" charset="0"/>
                <a:sym typeface="MS PMincho" pitchFamily="18" charset="-128"/>
              </a:rPr>
              <a:t> must be </a:t>
            </a:r>
            <a:r>
              <a:rPr lang="it-IT" altLang="en-US" dirty="0" err="1" smtClean="0">
                <a:latin typeface="Calibri" pitchFamily="34" charset="0"/>
                <a:sym typeface="MS PMincho" pitchFamily="18" charset="-128"/>
              </a:rPr>
              <a:t>given</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much</a:t>
            </a:r>
            <a:r>
              <a:rPr lang="it-IT" altLang="en-US" dirty="0" smtClean="0">
                <a:latin typeface="Calibri" pitchFamily="34" charset="0"/>
                <a:sym typeface="MS PMincho" pitchFamily="18" charset="-128"/>
              </a:rPr>
              <a:t> information </a:t>
            </a:r>
            <a:r>
              <a:rPr lang="it-IT" altLang="en-US" dirty="0" err="1" smtClean="0">
                <a:latin typeface="Calibri" pitchFamily="34" charset="0"/>
                <a:sym typeface="MS PMincho" pitchFamily="18" charset="-128"/>
              </a:rPr>
              <a:t>as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possible</a:t>
            </a:r>
            <a:r>
              <a:rPr lang="it-IT" altLang="en-US" dirty="0" smtClean="0">
                <a:latin typeface="Calibri" pitchFamily="34" charset="0"/>
                <a:sym typeface="MS PMincho" pitchFamily="18" charset="-128"/>
              </a:rPr>
              <a:t> on the </a:t>
            </a:r>
            <a:r>
              <a:rPr lang="it-IT" altLang="en-US" dirty="0" err="1" smtClean="0">
                <a:latin typeface="Calibri" pitchFamily="34" charset="0"/>
                <a:sym typeface="MS PMincho" pitchFamily="18" charset="-128"/>
              </a:rPr>
              <a:t>event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this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person</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shall</a:t>
            </a:r>
            <a:r>
              <a:rPr lang="it-IT" altLang="en-US" dirty="0" smtClean="0">
                <a:latin typeface="Calibri" pitchFamily="34" charset="0"/>
                <a:sym typeface="MS PMincho" pitchFamily="18" charset="-128"/>
              </a:rPr>
              <a:t> take </a:t>
            </a:r>
            <a:r>
              <a:rPr lang="it-IT" altLang="en-US" dirty="0" err="1" smtClean="0">
                <a:latin typeface="Calibri" pitchFamily="34" charset="0"/>
                <a:sym typeface="MS PMincho" pitchFamily="18" charset="-128"/>
              </a:rPr>
              <a:t>all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operational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decisions</a:t>
            </a:r>
            <a:r>
              <a:rPr lang="it-IT" altLang="en-US" dirty="0" smtClean="0">
                <a:latin typeface="Calibri" pitchFamily="34" charset="0"/>
                <a:sym typeface="MS PMincho" pitchFamily="18" charset="-128"/>
              </a:rPr>
              <a:t>.</a:t>
            </a:r>
            <a:endParaRPr lang="it-IT" altLang="en-US" dirty="0">
              <a:latin typeface="Calibri" pitchFamily="34" charset="0"/>
              <a:sym typeface="MS PMincho" pitchFamily="18" charset="-128"/>
            </a:endParaRPr>
          </a:p>
        </p:txBody>
      </p:sp>
      <p:sp>
        <p:nvSpPr>
          <p:cNvPr id="172039"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41641018-D7EF-4CA5-A74B-AF6CC8C36774}" type="slidenum">
              <a:rPr lang="it-IT" altLang="en-US" sz="1400" b="1">
                <a:solidFill>
                  <a:srgbClr val="FFFFFF"/>
                </a:solidFill>
                <a:latin typeface="Calibri" pitchFamily="34" charset="0"/>
                <a:sym typeface="MS PMincho" pitchFamily="18" charset="-128"/>
              </a:rPr>
              <a:pPr algn="ctr"/>
              <a:t>23</a:t>
            </a:fld>
            <a:endParaRPr lang="it-IT" altLang="en-US">
              <a:latin typeface="Calibri" pitchFamily="34" charset="0"/>
              <a:sym typeface="MS PMincho" pitchFamily="18" charset="-128"/>
            </a:endParaRPr>
          </a:p>
        </p:txBody>
      </p:sp>
      <p:pic>
        <p:nvPicPr>
          <p:cNvPr id="172040" name="Picture 11"/>
          <p:cNvPicPr>
            <a:picLocks noChangeAspect="1" noChangeArrowheads="1"/>
          </p:cNvPicPr>
          <p:nvPr/>
        </p:nvPicPr>
        <p:blipFill>
          <a:blip r:embed="rId2" cstate="email"/>
          <a:srcRect r="10611"/>
          <a:stretch>
            <a:fillRect/>
          </a:stretch>
        </p:blipFill>
        <p:spPr bwMode="auto">
          <a:xfrm>
            <a:off x="3394075" y="3579813"/>
            <a:ext cx="2041525" cy="28273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3" descr="Carta di giornale"/>
          <p:cNvSpPr txBox="1">
            <a:spLocks noChangeArrowheads="1"/>
          </p:cNvSpPr>
          <p:nvPr/>
        </p:nvSpPr>
        <p:spPr bwMode="auto">
          <a:xfrm>
            <a:off x="36513" y="333375"/>
            <a:ext cx="9144000" cy="584200"/>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it-IT" sz="3200" dirty="0" smtClean="0">
                <a:solidFill>
                  <a:srgbClr val="FF0000"/>
                </a:solidFill>
                <a:latin typeface="+mj-lt"/>
              </a:rPr>
              <a:t>Emergency </a:t>
            </a:r>
            <a:r>
              <a:rPr lang="it-IT" altLang="it-IT" sz="3200" dirty="0" err="1" smtClean="0">
                <a:solidFill>
                  <a:srgbClr val="FF0000"/>
                </a:solidFill>
                <a:latin typeface="+mj-lt"/>
              </a:rPr>
              <a:t>Officer’s</a:t>
            </a:r>
            <a:r>
              <a:rPr lang="it-IT" altLang="it-IT" sz="3200" dirty="0" smtClean="0">
                <a:solidFill>
                  <a:srgbClr val="FF0000"/>
                </a:solidFill>
                <a:latin typeface="+mj-lt"/>
              </a:rPr>
              <a:t> </a:t>
            </a:r>
            <a:r>
              <a:rPr lang="it-IT" altLang="it-IT" sz="3200" dirty="0" err="1" smtClean="0">
                <a:solidFill>
                  <a:srgbClr val="FF0000"/>
                </a:solidFill>
                <a:latin typeface="+mj-lt"/>
              </a:rPr>
              <a:t>Duties</a:t>
            </a:r>
            <a:endParaRPr lang="it-IT" altLang="it-IT" sz="3200" dirty="0">
              <a:solidFill>
                <a:srgbClr val="FF0000"/>
              </a:solidFill>
              <a:latin typeface="+mj-lt"/>
            </a:endParaRPr>
          </a:p>
        </p:txBody>
      </p:sp>
      <p:sp>
        <p:nvSpPr>
          <p:cNvPr id="46083" name="Rectangle 10" descr="Carta di giornale"/>
          <p:cNvSpPr>
            <a:spLocks noChangeArrowheads="1"/>
          </p:cNvSpPr>
          <p:nvPr/>
        </p:nvSpPr>
        <p:spPr bwMode="auto">
          <a:xfrm>
            <a:off x="396875" y="1337747"/>
            <a:ext cx="7488238" cy="369332"/>
          </a:xfrm>
          <a:prstGeom prst="rect">
            <a:avLst/>
          </a:prstGeom>
          <a:noFill/>
          <a:ln w="9525">
            <a:noFill/>
            <a:miter lim="800000"/>
            <a:headEnd/>
            <a:tailEnd/>
          </a:ln>
        </p:spPr>
        <p:txBody>
          <a:bodyPr anchor="ctr">
            <a:spAutoFit/>
          </a:bodyPr>
          <a:lstStyle/>
          <a:p>
            <a:pPr algn="just"/>
            <a:r>
              <a:rPr lang="it-IT" altLang="en-US" b="1" dirty="0" smtClean="0">
                <a:latin typeface="Calibri" pitchFamily="34" charset="0"/>
                <a:sym typeface="MS PMincho" pitchFamily="18" charset="-128"/>
              </a:rPr>
              <a:t>In the </a:t>
            </a:r>
            <a:r>
              <a:rPr lang="it-IT" altLang="en-US" b="1" dirty="0" err="1" smtClean="0">
                <a:latin typeface="Calibri" pitchFamily="34" charset="0"/>
                <a:sym typeface="MS PMincho" pitchFamily="18" charset="-128"/>
              </a:rPr>
              <a:t>event</a:t>
            </a:r>
            <a:r>
              <a:rPr lang="it-IT" altLang="en-US" b="1" dirty="0" smtClean="0">
                <a:latin typeface="Calibri" pitchFamily="34" charset="0"/>
                <a:sym typeface="MS PMincho" pitchFamily="18" charset="-128"/>
              </a:rPr>
              <a:t> of </a:t>
            </a:r>
            <a:r>
              <a:rPr lang="it-IT" altLang="en-US" b="1" dirty="0" err="1" smtClean="0">
                <a:latin typeface="Calibri" pitchFamily="34" charset="0"/>
                <a:sym typeface="MS PMincho" pitchFamily="18" charset="-128"/>
              </a:rPr>
              <a:t>fire</a:t>
            </a:r>
            <a:r>
              <a:rPr lang="it-IT" altLang="en-US" b="1" dirty="0" smtClean="0">
                <a:latin typeface="Calibri" pitchFamily="34" charset="0"/>
                <a:sym typeface="MS PMincho" pitchFamily="18" charset="-128"/>
              </a:rPr>
              <a:t> or </a:t>
            </a:r>
            <a:r>
              <a:rPr lang="it-IT" altLang="en-US" b="1" dirty="0" err="1" smtClean="0">
                <a:latin typeface="Calibri" pitchFamily="34" charset="0"/>
                <a:sym typeface="MS PMincho" pitchFamily="18" charset="-128"/>
              </a:rPr>
              <a:t>any</a:t>
            </a:r>
            <a:r>
              <a:rPr lang="it-IT" altLang="en-US" b="1" dirty="0" smtClean="0">
                <a:latin typeface="Calibri" pitchFamily="34" charset="0"/>
                <a:sym typeface="MS PMincho" pitchFamily="18" charset="-128"/>
              </a:rPr>
              <a:t> </a:t>
            </a:r>
            <a:r>
              <a:rPr lang="it-IT" altLang="en-US" b="1" dirty="0" err="1" smtClean="0">
                <a:latin typeface="Calibri" pitchFamily="34" charset="0"/>
                <a:sym typeface="MS PMincho" pitchFamily="18" charset="-128"/>
              </a:rPr>
              <a:t>other</a:t>
            </a:r>
            <a:r>
              <a:rPr lang="it-IT" altLang="en-US" b="1" dirty="0" smtClean="0">
                <a:latin typeface="Calibri" pitchFamily="34" charset="0"/>
                <a:sym typeface="MS PMincho" pitchFamily="18" charset="-128"/>
              </a:rPr>
              <a:t> </a:t>
            </a:r>
            <a:r>
              <a:rPr lang="it-IT" altLang="en-US" b="1" dirty="0" err="1" smtClean="0">
                <a:latin typeface="Calibri" pitchFamily="34" charset="0"/>
                <a:sym typeface="MS PMincho" pitchFamily="18" charset="-128"/>
              </a:rPr>
              <a:t>kind</a:t>
            </a:r>
            <a:r>
              <a:rPr lang="it-IT" altLang="en-US" b="1" dirty="0" smtClean="0">
                <a:latin typeface="Calibri" pitchFamily="34" charset="0"/>
                <a:sym typeface="MS PMincho" pitchFamily="18" charset="-128"/>
              </a:rPr>
              <a:t> of </a:t>
            </a:r>
            <a:r>
              <a:rPr lang="it-IT" altLang="en-US" b="1" dirty="0" err="1" smtClean="0">
                <a:latin typeface="Calibri" pitchFamily="34" charset="0"/>
                <a:sym typeface="MS PMincho" pitchFamily="18" charset="-128"/>
              </a:rPr>
              <a:t>danger</a:t>
            </a:r>
            <a:r>
              <a:rPr lang="it-IT" altLang="en-US" b="1" dirty="0" smtClean="0">
                <a:latin typeface="Calibri" pitchFamily="34" charset="0"/>
                <a:sym typeface="MS PMincho" pitchFamily="18" charset="-128"/>
              </a:rPr>
              <a:t>:</a:t>
            </a:r>
            <a:r>
              <a:rPr lang="it-IT" altLang="en-US" dirty="0" smtClean="0">
                <a:latin typeface="Calibri" pitchFamily="34" charset="0"/>
                <a:sym typeface="MS PMincho" pitchFamily="18" charset="-128"/>
              </a:rPr>
              <a:t> </a:t>
            </a:r>
            <a:endParaRPr lang="it-IT" altLang="en-US" dirty="0">
              <a:latin typeface="Calibri" pitchFamily="34" charset="0"/>
              <a:sym typeface="MS PMincho" pitchFamily="18" charset="-128"/>
            </a:endParaRPr>
          </a:p>
        </p:txBody>
      </p:sp>
      <p:sp>
        <p:nvSpPr>
          <p:cNvPr id="46084" name="Rectangle 19" descr="Carta di giornale"/>
          <p:cNvSpPr>
            <a:spLocks noChangeArrowheads="1"/>
          </p:cNvSpPr>
          <p:nvPr/>
        </p:nvSpPr>
        <p:spPr bwMode="auto">
          <a:xfrm>
            <a:off x="468313" y="3273425"/>
            <a:ext cx="8351837" cy="369888"/>
          </a:xfrm>
          <a:prstGeom prst="rect">
            <a:avLst/>
          </a:prstGeom>
          <a:noFill/>
          <a:ln w="9525">
            <a:noFill/>
            <a:miter lim="800000"/>
            <a:headEnd/>
            <a:tailEnd/>
          </a:ln>
        </p:spPr>
        <p:txBody>
          <a:bodyPr>
            <a:spAutoFit/>
          </a:bodyPr>
          <a:lstStyle/>
          <a:p>
            <a:pPr algn="just"/>
            <a:r>
              <a:rPr lang="it-IT" altLang="en-US" b="1" dirty="0" smtClean="0">
                <a:latin typeface="Calibri" pitchFamily="34" charset="0"/>
                <a:sym typeface="MS PMincho" pitchFamily="18" charset="-128"/>
              </a:rPr>
              <a:t>The </a:t>
            </a:r>
            <a:r>
              <a:rPr lang="it-IT" altLang="en-US" b="1" dirty="0" err="1" smtClean="0">
                <a:latin typeface="Calibri" pitchFamily="34" charset="0"/>
                <a:sym typeface="MS PMincho" pitchFamily="18" charset="-128"/>
              </a:rPr>
              <a:t>Officer</a:t>
            </a:r>
            <a:r>
              <a:rPr lang="it-IT" altLang="en-US" b="1" dirty="0" smtClean="0">
                <a:latin typeface="Calibri" pitchFamily="34" charset="0"/>
                <a:sym typeface="MS PMincho" pitchFamily="18" charset="-128"/>
              </a:rPr>
              <a:t>, or </a:t>
            </a:r>
            <a:r>
              <a:rPr lang="it-IT" altLang="en-US" b="1" dirty="0" err="1" smtClean="0">
                <a:latin typeface="Calibri" pitchFamily="34" charset="0"/>
                <a:sym typeface="MS PMincho" pitchFamily="18" charset="-128"/>
              </a:rPr>
              <a:t>another</a:t>
            </a:r>
            <a:r>
              <a:rPr lang="it-IT" altLang="en-US" b="1" dirty="0" smtClean="0">
                <a:latin typeface="Calibri" pitchFamily="34" charset="0"/>
                <a:sym typeface="MS PMincho" pitchFamily="18" charset="-128"/>
              </a:rPr>
              <a:t> </a:t>
            </a:r>
            <a:r>
              <a:rPr lang="it-IT" altLang="en-US" b="1" dirty="0" err="1" smtClean="0">
                <a:latin typeface="Calibri" pitchFamily="34" charset="0"/>
                <a:sym typeface="MS PMincho" pitchFamily="18" charset="-128"/>
              </a:rPr>
              <a:t>person</a:t>
            </a:r>
            <a:r>
              <a:rPr lang="it-IT" altLang="en-US" b="1" dirty="0" smtClean="0">
                <a:latin typeface="Calibri" pitchFamily="34" charset="0"/>
                <a:sym typeface="MS PMincho" pitchFamily="18" charset="-128"/>
              </a:rPr>
              <a:t> </a:t>
            </a:r>
            <a:r>
              <a:rPr lang="it-IT" altLang="en-US" b="1" dirty="0" err="1" smtClean="0">
                <a:latin typeface="Calibri" pitchFamily="34" charset="0"/>
                <a:sym typeface="MS PMincho" pitchFamily="18" charset="-128"/>
              </a:rPr>
              <a:t>delegated</a:t>
            </a:r>
            <a:r>
              <a:rPr lang="it-IT" altLang="en-US" b="1" dirty="0" smtClean="0">
                <a:latin typeface="Calibri" pitchFamily="34" charset="0"/>
                <a:sym typeface="MS PMincho" pitchFamily="18" charset="-128"/>
              </a:rPr>
              <a:t> by </a:t>
            </a:r>
            <a:r>
              <a:rPr lang="it-IT" altLang="en-US" b="1" dirty="0" err="1" smtClean="0">
                <a:latin typeface="Calibri" pitchFamily="34" charset="0"/>
                <a:sym typeface="MS PMincho" pitchFamily="18" charset="-128"/>
              </a:rPr>
              <a:t>him</a:t>
            </a:r>
            <a:r>
              <a:rPr lang="it-IT" altLang="en-US" b="1" dirty="0" smtClean="0">
                <a:latin typeface="Calibri" pitchFamily="34" charset="0"/>
                <a:sym typeface="MS PMincho" pitchFamily="18" charset="-128"/>
              </a:rPr>
              <a:t>, </a:t>
            </a:r>
            <a:r>
              <a:rPr lang="it-IT" altLang="en-US" b="1" dirty="0" err="1" smtClean="0">
                <a:latin typeface="Calibri" pitchFamily="34" charset="0"/>
                <a:sym typeface="MS PMincho" pitchFamily="18" charset="-128"/>
              </a:rPr>
              <a:t>shall</a:t>
            </a:r>
            <a:r>
              <a:rPr lang="it-IT" altLang="en-US" b="1" dirty="0" smtClean="0">
                <a:latin typeface="Calibri" pitchFamily="34" charset="0"/>
                <a:sym typeface="MS PMincho" pitchFamily="18" charset="-128"/>
              </a:rPr>
              <a:t>: </a:t>
            </a:r>
            <a:endParaRPr lang="it-IT" altLang="en-US" dirty="0">
              <a:latin typeface="Calibri" pitchFamily="34" charset="0"/>
              <a:sym typeface="MS PMincho" pitchFamily="18" charset="-128"/>
            </a:endParaRPr>
          </a:p>
        </p:txBody>
      </p:sp>
      <p:sp>
        <p:nvSpPr>
          <p:cNvPr id="46094" name="TextBox 18"/>
          <p:cNvSpPr txBox="1">
            <a:spLocks noChangeArrowheads="1"/>
          </p:cNvSpPr>
          <p:nvPr/>
        </p:nvSpPr>
        <p:spPr bwMode="auto">
          <a:xfrm>
            <a:off x="396875" y="1700213"/>
            <a:ext cx="8070850" cy="646331"/>
          </a:xfrm>
          <a:prstGeom prst="rect">
            <a:avLst/>
          </a:prstGeom>
          <a:noFill/>
          <a:ln w="9525">
            <a:noFill/>
            <a:miter lim="800000"/>
            <a:headEnd/>
            <a:tailEnd/>
          </a:ln>
        </p:spPr>
        <p:txBody>
          <a:bodyPr>
            <a:spAutoFit/>
          </a:bodyPr>
          <a:lstStyle/>
          <a:p>
            <a:pPr algn="just"/>
            <a:r>
              <a:rPr lang="it-IT" altLang="en-US" dirty="0">
                <a:latin typeface="Calibri" pitchFamily="34" charset="0"/>
                <a:sym typeface="MS PMincho" pitchFamily="18" charset="-128"/>
              </a:rPr>
              <a:t>t</a:t>
            </a:r>
            <a:r>
              <a:rPr lang="it-IT" altLang="en-US" dirty="0" smtClean="0">
                <a:latin typeface="Calibri" pitchFamily="34" charset="0"/>
                <a:sym typeface="MS PMincho" pitchFamily="18" charset="-128"/>
              </a:rPr>
              <a:t>he Emergency </a:t>
            </a:r>
            <a:r>
              <a:rPr lang="it-IT" altLang="en-US" dirty="0" err="1" smtClean="0">
                <a:latin typeface="Calibri" pitchFamily="34" charset="0"/>
                <a:sym typeface="MS PMincho" pitchFamily="18" charset="-128"/>
              </a:rPr>
              <a:t>Officer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shall</a:t>
            </a:r>
            <a:r>
              <a:rPr lang="it-IT" altLang="en-US" dirty="0" smtClean="0">
                <a:latin typeface="Calibri" pitchFamily="34" charset="0"/>
                <a:sym typeface="MS PMincho" pitchFamily="18" charset="-128"/>
              </a:rPr>
              <a:t> go to the location in </a:t>
            </a:r>
            <a:r>
              <a:rPr lang="it-IT" altLang="en-US" dirty="0" err="1" smtClean="0">
                <a:latin typeface="Calibri" pitchFamily="34" charset="0"/>
                <a:sym typeface="MS PMincho" pitchFamily="18" charset="-128"/>
              </a:rPr>
              <a:t>order</a:t>
            </a:r>
            <a:r>
              <a:rPr lang="it-IT" altLang="en-US" dirty="0" smtClean="0">
                <a:latin typeface="Calibri" pitchFamily="34" charset="0"/>
                <a:sym typeface="MS PMincho" pitchFamily="18" charset="-128"/>
              </a:rPr>
              <a:t> to </a:t>
            </a:r>
            <a:r>
              <a:rPr lang="it-IT" altLang="en-US" dirty="0" err="1" smtClean="0">
                <a:latin typeface="Calibri" pitchFamily="34" charset="0"/>
                <a:sym typeface="MS PMincho" pitchFamily="18" charset="-128"/>
              </a:rPr>
              <a:t>evaluate</a:t>
            </a:r>
            <a:r>
              <a:rPr lang="it-IT" altLang="en-US" dirty="0" smtClean="0">
                <a:latin typeface="Calibri" pitchFamily="34" charset="0"/>
                <a:sym typeface="MS PMincho" pitchFamily="18" charset="-128"/>
              </a:rPr>
              <a:t> the </a:t>
            </a:r>
            <a:r>
              <a:rPr lang="it-IT" altLang="en-US" dirty="0" err="1" smtClean="0">
                <a:latin typeface="Calibri" pitchFamily="34" charset="0"/>
                <a:sym typeface="MS PMincho" pitchFamily="18" charset="-128"/>
              </a:rPr>
              <a:t>severity</a:t>
            </a:r>
            <a:r>
              <a:rPr lang="it-IT" altLang="en-US" dirty="0" smtClean="0">
                <a:latin typeface="Calibri" pitchFamily="34" charset="0"/>
                <a:sym typeface="MS PMincho" pitchFamily="18" charset="-128"/>
              </a:rPr>
              <a:t> of the situation. </a:t>
            </a:r>
            <a:endParaRPr lang="it-IT" altLang="en-US" b="1" dirty="0">
              <a:latin typeface="Calibri" pitchFamily="34" charset="0"/>
              <a:sym typeface="MS PMincho" pitchFamily="18" charset="-128"/>
            </a:endParaRPr>
          </a:p>
        </p:txBody>
      </p:sp>
      <p:sp>
        <p:nvSpPr>
          <p:cNvPr id="46095" name="TextBox 19"/>
          <p:cNvSpPr txBox="1">
            <a:spLocks noChangeArrowheads="1"/>
          </p:cNvSpPr>
          <p:nvPr/>
        </p:nvSpPr>
        <p:spPr bwMode="auto">
          <a:xfrm>
            <a:off x="428625" y="3571875"/>
            <a:ext cx="8215313" cy="369332"/>
          </a:xfrm>
          <a:prstGeom prst="rect">
            <a:avLst/>
          </a:prstGeom>
          <a:noFill/>
          <a:ln w="9525">
            <a:noFill/>
            <a:miter lim="800000"/>
            <a:headEnd/>
            <a:tailEnd/>
          </a:ln>
        </p:spPr>
        <p:txBody>
          <a:bodyPr>
            <a:spAutoFit/>
          </a:bodyPr>
          <a:lstStyle/>
          <a:p>
            <a:pPr marL="363538" indent="-363538" algn="just">
              <a:buFont typeface="Wingdings" pitchFamily="2" charset="2"/>
              <a:buChar char="§"/>
            </a:pPr>
            <a:r>
              <a:rPr lang="it-IT" altLang="it-IT" dirty="0">
                <a:latin typeface="Calibri" pitchFamily="34" charset="0"/>
                <a:sym typeface="MS PMincho" pitchFamily="18" charset="-128"/>
              </a:rPr>
              <a:t> </a:t>
            </a:r>
            <a:r>
              <a:rPr lang="it-IT" altLang="it-IT" dirty="0" err="1" smtClean="0">
                <a:latin typeface="Calibri" pitchFamily="34" charset="0"/>
                <a:sym typeface="MS PMincho" pitchFamily="18" charset="-128"/>
              </a:rPr>
              <a:t>order</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evacuation</a:t>
            </a:r>
            <a:r>
              <a:rPr lang="it-IT" altLang="it-IT" dirty="0" smtClean="0">
                <a:latin typeface="Calibri" pitchFamily="34" charset="0"/>
                <a:sym typeface="MS PMincho" pitchFamily="18" charset="-128"/>
              </a:rPr>
              <a:t> of </a:t>
            </a:r>
            <a:r>
              <a:rPr lang="it-IT" altLang="it-IT" dirty="0" err="1" smtClean="0">
                <a:latin typeface="Calibri" pitchFamily="34" charset="0"/>
                <a:sym typeface="MS PMincho" pitchFamily="18" charset="-128"/>
              </a:rPr>
              <a:t>premises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if</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necessary</a:t>
            </a:r>
            <a:r>
              <a:rPr lang="it-IT" altLang="it-IT" dirty="0" smtClean="0">
                <a:latin typeface="Calibri" pitchFamily="34" charset="0"/>
                <a:sym typeface="MS PMincho" pitchFamily="18" charset="-128"/>
              </a:rPr>
              <a:t> </a:t>
            </a:r>
            <a:endParaRPr lang="it-IT" altLang="it-IT" dirty="0">
              <a:latin typeface="Calibri" pitchFamily="34" charset="0"/>
              <a:sym typeface="MS PMincho" pitchFamily="18" charset="-128"/>
            </a:endParaRPr>
          </a:p>
        </p:txBody>
      </p:sp>
      <p:sp>
        <p:nvSpPr>
          <p:cNvPr id="46096" name="TextBox 19"/>
          <p:cNvSpPr txBox="1">
            <a:spLocks noChangeArrowheads="1"/>
          </p:cNvSpPr>
          <p:nvPr/>
        </p:nvSpPr>
        <p:spPr bwMode="auto">
          <a:xfrm>
            <a:off x="428625" y="3870325"/>
            <a:ext cx="8032750" cy="646331"/>
          </a:xfrm>
          <a:prstGeom prst="rect">
            <a:avLst/>
          </a:prstGeom>
          <a:noFill/>
          <a:ln w="9525">
            <a:noFill/>
            <a:miter lim="800000"/>
            <a:headEnd/>
            <a:tailEnd/>
          </a:ln>
        </p:spPr>
        <p:txBody>
          <a:bodyPr>
            <a:spAutoFit/>
          </a:bodyPr>
          <a:lstStyle/>
          <a:p>
            <a:pPr marL="363538" indent="-363538" algn="just">
              <a:buFont typeface="Wingdings" pitchFamily="2" charset="2"/>
              <a:buChar char="§"/>
            </a:pPr>
            <a:r>
              <a:rPr lang="it-IT" altLang="en-US" dirty="0">
                <a:latin typeface="Calibri" pitchFamily="34" charset="0"/>
                <a:sym typeface="MS PMincho" pitchFamily="18" charset="-128"/>
              </a:rPr>
              <a:t> </a:t>
            </a:r>
            <a:r>
              <a:rPr lang="it-IT" altLang="en-US" dirty="0" err="1" smtClean="0">
                <a:latin typeface="Calibri" pitchFamily="34" charset="0"/>
                <a:sym typeface="MS PMincho" pitchFamily="18" charset="-128"/>
              </a:rPr>
              <a:t>order</a:t>
            </a:r>
            <a:r>
              <a:rPr lang="it-IT" altLang="en-US" dirty="0" smtClean="0">
                <a:latin typeface="Calibri" pitchFamily="34" charset="0"/>
                <a:sym typeface="MS PMincho" pitchFamily="18" charset="-128"/>
              </a:rPr>
              <a:t> the Control Room to </a:t>
            </a:r>
            <a:r>
              <a:rPr lang="it-IT" altLang="en-US" dirty="0" err="1" smtClean="0">
                <a:latin typeface="Calibri" pitchFamily="34" charset="0"/>
                <a:sym typeface="MS PMincho" pitchFamily="18" charset="-128"/>
              </a:rPr>
              <a:t>alert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external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emergency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services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Fire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Department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Medical</a:t>
            </a:r>
            <a:r>
              <a:rPr lang="it-IT" altLang="en-US" dirty="0" smtClean="0">
                <a:latin typeface="Calibri" pitchFamily="34" charset="0"/>
                <a:sym typeface="MS PMincho" pitchFamily="18" charset="-128"/>
              </a:rPr>
              <a:t> Emergency Services, etc.) </a:t>
            </a:r>
            <a:endParaRPr lang="it-IT" altLang="en-US" dirty="0">
              <a:latin typeface="Calibri" pitchFamily="34" charset="0"/>
              <a:sym typeface="MS PMincho" pitchFamily="18" charset="-128"/>
            </a:endParaRPr>
          </a:p>
        </p:txBody>
      </p:sp>
      <p:sp>
        <p:nvSpPr>
          <p:cNvPr id="46097" name="TextBox 20"/>
          <p:cNvSpPr txBox="1">
            <a:spLocks noChangeArrowheads="1"/>
          </p:cNvSpPr>
          <p:nvPr/>
        </p:nvSpPr>
        <p:spPr bwMode="auto">
          <a:xfrm>
            <a:off x="428625" y="4441825"/>
            <a:ext cx="8032750" cy="1200329"/>
          </a:xfrm>
          <a:prstGeom prst="rect">
            <a:avLst/>
          </a:prstGeom>
          <a:noFill/>
          <a:ln w="9525">
            <a:noFill/>
            <a:miter lim="800000"/>
            <a:headEnd/>
            <a:tailEnd/>
          </a:ln>
        </p:spPr>
        <p:txBody>
          <a:bodyPr>
            <a:spAutoFit/>
          </a:bodyPr>
          <a:lstStyle/>
          <a:p>
            <a:pPr marL="363538" indent="-363538" algn="just">
              <a:buFont typeface="Wingdings" pitchFamily="2" charset="2"/>
              <a:buChar char="§"/>
            </a:pPr>
            <a:r>
              <a:rPr lang="it-IT" altLang="en-US" dirty="0">
                <a:latin typeface="Calibri" pitchFamily="34" charset="0"/>
                <a:sym typeface="MS PMincho" pitchFamily="18" charset="-128"/>
              </a:rPr>
              <a:t> </a:t>
            </a:r>
            <a:r>
              <a:rPr lang="it-IT" altLang="en-US" dirty="0" err="1" smtClean="0">
                <a:latin typeface="Calibri" pitchFamily="34" charset="0"/>
                <a:sym typeface="MS PMincho" pitchFamily="18" charset="-128"/>
              </a:rPr>
              <a:t>immediately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order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that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external</a:t>
            </a:r>
            <a:r>
              <a:rPr lang="it-IT" altLang="en-US" dirty="0" smtClean="0">
                <a:latin typeface="Calibri" pitchFamily="34" charset="0"/>
                <a:sym typeface="MS PMincho" pitchFamily="18" charset="-128"/>
              </a:rPr>
              <a:t> companies interrupt the </a:t>
            </a:r>
            <a:r>
              <a:rPr lang="it-IT" altLang="en-US" dirty="0" err="1" smtClean="0">
                <a:latin typeface="Calibri" pitchFamily="34" charset="0"/>
                <a:sym typeface="MS PMincho" pitchFamily="18" charset="-128"/>
              </a:rPr>
              <a:t>provision</a:t>
            </a:r>
            <a:r>
              <a:rPr lang="it-IT" altLang="en-US" dirty="0" smtClean="0">
                <a:latin typeface="Calibri" pitchFamily="34" charset="0"/>
                <a:sym typeface="MS PMincho" pitchFamily="18" charset="-128"/>
              </a:rPr>
              <a:t> of </a:t>
            </a:r>
            <a:r>
              <a:rPr lang="it-IT" altLang="en-US" dirty="0" err="1" smtClean="0">
                <a:latin typeface="Calibri" pitchFamily="34" charset="0"/>
                <a:sym typeface="MS PMincho" pitchFamily="18" charset="-128"/>
              </a:rPr>
              <a:t>services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ensuring</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that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their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equipment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is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secured</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appropriately</a:t>
            </a:r>
            <a:r>
              <a:rPr lang="it-IT" altLang="en-US" dirty="0" smtClean="0">
                <a:latin typeface="Calibri" pitchFamily="34" charset="0"/>
                <a:sym typeface="MS PMincho" pitchFamily="18" charset="-128"/>
              </a:rPr>
              <a:t> and </a:t>
            </a:r>
            <a:r>
              <a:rPr lang="it-IT" altLang="en-US" dirty="0" err="1" smtClean="0">
                <a:latin typeface="Calibri" pitchFamily="34" charset="0"/>
                <a:sym typeface="MS PMincho" pitchFamily="18" charset="-128"/>
              </a:rPr>
              <a:t>order</a:t>
            </a:r>
            <a:r>
              <a:rPr lang="it-IT" altLang="en-US" dirty="0" smtClean="0">
                <a:latin typeface="Calibri" pitchFamily="34" charset="0"/>
                <a:sym typeface="MS PMincho" pitchFamily="18" charset="-128"/>
              </a:rPr>
              <a:t> the immediate </a:t>
            </a:r>
            <a:r>
              <a:rPr lang="it-IT" altLang="en-US" dirty="0" err="1" smtClean="0">
                <a:latin typeface="Calibri" pitchFamily="34" charset="0"/>
                <a:sym typeface="MS PMincho" pitchFamily="18" charset="-128"/>
              </a:rPr>
              <a:t>evacuation</a:t>
            </a:r>
            <a:r>
              <a:rPr lang="it-IT" altLang="en-US" dirty="0" smtClean="0">
                <a:latin typeface="Calibri" pitchFamily="34" charset="0"/>
                <a:sym typeface="MS PMincho" pitchFamily="18" charset="-128"/>
              </a:rPr>
              <a:t> of </a:t>
            </a:r>
            <a:r>
              <a:rPr lang="it-IT" altLang="en-US" dirty="0" err="1" smtClean="0">
                <a:latin typeface="Calibri" pitchFamily="34" charset="0"/>
                <a:sym typeface="MS PMincho" pitchFamily="18" charset="-128"/>
              </a:rPr>
              <a:t>all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persons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caring</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especially</a:t>
            </a:r>
            <a:r>
              <a:rPr lang="it-IT" altLang="en-US" dirty="0" smtClean="0">
                <a:latin typeface="Calibri" pitchFamily="34" charset="0"/>
                <a:sym typeface="MS PMincho" pitchFamily="18" charset="-128"/>
              </a:rPr>
              <a:t> for </a:t>
            </a:r>
            <a:r>
              <a:rPr lang="it-IT" altLang="en-US" dirty="0" err="1" smtClean="0">
                <a:latin typeface="Calibri" pitchFamily="34" charset="0"/>
                <a:sym typeface="MS PMincho" pitchFamily="18" charset="-128"/>
              </a:rPr>
              <a:t>persons</a:t>
            </a:r>
            <a:r>
              <a:rPr lang="it-IT" altLang="en-US" dirty="0" smtClean="0">
                <a:latin typeface="Calibri" pitchFamily="34" charset="0"/>
                <a:sym typeface="MS PMincho" pitchFamily="18" charset="-128"/>
              </a:rPr>
              <a:t> with </a:t>
            </a:r>
            <a:r>
              <a:rPr lang="it-IT" altLang="en-US" dirty="0" err="1" smtClean="0">
                <a:latin typeface="Calibri" pitchFamily="34" charset="0"/>
                <a:sym typeface="MS PMincho" pitchFamily="18" charset="-128"/>
              </a:rPr>
              <a:t>disabilities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even</a:t>
            </a:r>
            <a:r>
              <a:rPr lang="it-IT" altLang="en-US" dirty="0" smtClean="0">
                <a:latin typeface="Calibri" pitchFamily="34" charset="0"/>
                <a:sym typeface="MS PMincho" pitchFamily="18" charset="-128"/>
              </a:rPr>
              <a:t> of a </a:t>
            </a:r>
            <a:r>
              <a:rPr lang="it-IT" altLang="en-US" dirty="0" err="1" smtClean="0">
                <a:latin typeface="Calibri" pitchFamily="34" charset="0"/>
                <a:sym typeface="MS PMincho" pitchFamily="18" charset="-128"/>
              </a:rPr>
              <a:t>temporary</a:t>
            </a:r>
            <a:r>
              <a:rPr lang="it-IT" altLang="en-US" dirty="0" smtClean="0">
                <a:latin typeface="Calibri" pitchFamily="34" charset="0"/>
                <a:sym typeface="MS PMincho" pitchFamily="18" charset="-128"/>
              </a:rPr>
              <a:t> nature, and </a:t>
            </a:r>
            <a:r>
              <a:rPr lang="it-IT" altLang="en-US" dirty="0" err="1" smtClean="0">
                <a:latin typeface="Calibri" pitchFamily="34" charset="0"/>
                <a:sym typeface="MS PMincho" pitchFamily="18" charset="-128"/>
              </a:rPr>
              <a:t>visitors</a:t>
            </a:r>
            <a:r>
              <a:rPr lang="it-IT" altLang="en-US" dirty="0" smtClean="0">
                <a:latin typeface="Calibri" pitchFamily="34" charset="0"/>
                <a:sym typeface="MS PMincho" pitchFamily="18" charset="-128"/>
              </a:rPr>
              <a:t> </a:t>
            </a:r>
            <a:r>
              <a:rPr lang="it-IT" altLang="en-US" dirty="0">
                <a:latin typeface="Calibri" pitchFamily="34" charset="0"/>
                <a:sym typeface="MS PMincho" pitchFamily="18" charset="-128"/>
              </a:rPr>
              <a:t>;</a:t>
            </a:r>
          </a:p>
        </p:txBody>
      </p:sp>
      <p:sp>
        <p:nvSpPr>
          <p:cNvPr id="46098" name="TextBox 21"/>
          <p:cNvSpPr txBox="1">
            <a:spLocks noChangeArrowheads="1"/>
          </p:cNvSpPr>
          <p:nvPr/>
        </p:nvSpPr>
        <p:spPr bwMode="auto">
          <a:xfrm>
            <a:off x="468313" y="5589588"/>
            <a:ext cx="7572375" cy="369332"/>
          </a:xfrm>
          <a:prstGeom prst="rect">
            <a:avLst/>
          </a:prstGeom>
          <a:noFill/>
          <a:ln w="9525">
            <a:noFill/>
            <a:miter lim="800000"/>
            <a:headEnd/>
            <a:tailEnd/>
          </a:ln>
        </p:spPr>
        <p:txBody>
          <a:bodyPr>
            <a:spAutoFit/>
          </a:bodyPr>
          <a:lstStyle/>
          <a:p>
            <a:pPr marL="363538" indent="-363538" algn="just">
              <a:buFont typeface="Wingdings" pitchFamily="2" charset="2"/>
              <a:buChar char="§"/>
            </a:pPr>
            <a:r>
              <a:rPr lang="it-IT" altLang="it-IT" dirty="0">
                <a:latin typeface="Calibri" pitchFamily="34" charset="0"/>
                <a:sym typeface="MS PMincho" pitchFamily="18" charset="-128"/>
              </a:rPr>
              <a:t> </a:t>
            </a:r>
            <a:r>
              <a:rPr lang="it-IT" altLang="it-IT" dirty="0" smtClean="0">
                <a:latin typeface="Calibri" pitchFamily="34" charset="0"/>
                <a:sym typeface="MS PMincho" pitchFamily="18" charset="-128"/>
              </a:rPr>
              <a:t>turn off </a:t>
            </a:r>
            <a:r>
              <a:rPr lang="it-IT" altLang="it-IT" dirty="0" err="1" smtClean="0">
                <a:latin typeface="Calibri" pitchFamily="34" charset="0"/>
                <a:sym typeface="MS PMincho" pitchFamily="18" charset="-128"/>
              </a:rPr>
              <a:t>all</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heating</a:t>
            </a:r>
            <a:r>
              <a:rPr lang="it-IT" altLang="it-IT" dirty="0" smtClean="0">
                <a:latin typeface="Calibri" pitchFamily="34" charset="0"/>
                <a:sym typeface="MS PMincho" pitchFamily="18" charset="-128"/>
              </a:rPr>
              <a:t> and air </a:t>
            </a:r>
            <a:r>
              <a:rPr lang="it-IT" altLang="it-IT" dirty="0" err="1" smtClean="0">
                <a:latin typeface="Calibri" pitchFamily="34" charset="0"/>
                <a:sym typeface="MS PMincho" pitchFamily="18" charset="-128"/>
              </a:rPr>
              <a:t>conditioning</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systems</a:t>
            </a:r>
            <a:r>
              <a:rPr lang="it-IT" altLang="it-IT" dirty="0" smtClean="0">
                <a:latin typeface="Calibri" pitchFamily="34" charset="0"/>
                <a:sym typeface="MS PMincho" pitchFamily="18" charset="-128"/>
              </a:rPr>
              <a:t>; </a:t>
            </a:r>
            <a:endParaRPr lang="it-IT" altLang="it-IT" dirty="0">
              <a:latin typeface="Calibri" pitchFamily="34" charset="0"/>
              <a:sym typeface="MS PMincho" pitchFamily="18" charset="-128"/>
            </a:endParaRPr>
          </a:p>
        </p:txBody>
      </p:sp>
      <p:sp>
        <p:nvSpPr>
          <p:cNvPr id="46099" name="TextBox 22"/>
          <p:cNvSpPr txBox="1">
            <a:spLocks noChangeArrowheads="1"/>
          </p:cNvSpPr>
          <p:nvPr/>
        </p:nvSpPr>
        <p:spPr bwMode="auto">
          <a:xfrm>
            <a:off x="468313" y="5930900"/>
            <a:ext cx="7572375" cy="646331"/>
          </a:xfrm>
          <a:prstGeom prst="rect">
            <a:avLst/>
          </a:prstGeom>
          <a:noFill/>
          <a:ln w="9525">
            <a:noFill/>
            <a:miter lim="800000"/>
            <a:headEnd/>
            <a:tailEnd/>
          </a:ln>
        </p:spPr>
        <p:txBody>
          <a:bodyPr>
            <a:spAutoFit/>
          </a:bodyPr>
          <a:lstStyle/>
          <a:p>
            <a:pPr marL="363538" indent="-363538" algn="just">
              <a:buFont typeface="Wingdings" pitchFamily="2" charset="2"/>
              <a:buChar char="§"/>
            </a:pPr>
            <a:r>
              <a:rPr lang="it-IT" altLang="it-IT" dirty="0">
                <a:latin typeface="Calibri" pitchFamily="34" charset="0"/>
                <a:sym typeface="MS PMincho" pitchFamily="18" charset="-128"/>
              </a:rPr>
              <a:t> </a:t>
            </a:r>
            <a:r>
              <a:rPr lang="it-IT" altLang="it-IT" dirty="0" smtClean="0">
                <a:latin typeface="Calibri" pitchFamily="34" charset="0"/>
                <a:sym typeface="MS PMincho" pitchFamily="18" charset="-128"/>
              </a:rPr>
              <a:t>turn off the </a:t>
            </a:r>
            <a:r>
              <a:rPr lang="it-IT" altLang="it-IT" dirty="0" err="1" smtClean="0">
                <a:latin typeface="Calibri" pitchFamily="34" charset="0"/>
                <a:sym typeface="MS PMincho" pitchFamily="18" charset="-128"/>
              </a:rPr>
              <a:t>supply</a:t>
            </a:r>
            <a:r>
              <a:rPr lang="it-IT" altLang="it-IT" dirty="0" smtClean="0">
                <a:latin typeface="Calibri" pitchFamily="34" charset="0"/>
                <a:sym typeface="MS PMincho" pitchFamily="18" charset="-128"/>
              </a:rPr>
              <a:t> of </a:t>
            </a:r>
            <a:r>
              <a:rPr lang="it-IT" altLang="it-IT" dirty="0" err="1" smtClean="0">
                <a:latin typeface="Calibri" pitchFamily="34" charset="0"/>
                <a:sym typeface="MS PMincho" pitchFamily="18" charset="-128"/>
              </a:rPr>
              <a:t>electricity</a:t>
            </a:r>
            <a:r>
              <a:rPr lang="it-IT" altLang="it-IT" dirty="0" smtClean="0">
                <a:latin typeface="Calibri" pitchFamily="34" charset="0"/>
                <a:sym typeface="MS PMincho" pitchFamily="18" charset="-128"/>
              </a:rPr>
              <a:t> and gas; </a:t>
            </a:r>
            <a:r>
              <a:rPr lang="it-IT" altLang="it-IT" dirty="0" err="1" smtClean="0">
                <a:latin typeface="Calibri" pitchFamily="34" charset="0"/>
                <a:sym typeface="MS PMincho" pitchFamily="18" charset="-128"/>
              </a:rPr>
              <a:t>ensure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that</a:t>
            </a:r>
            <a:r>
              <a:rPr lang="it-IT" altLang="it-IT" dirty="0" smtClean="0">
                <a:latin typeface="Calibri" pitchFamily="34" charset="0"/>
                <a:sym typeface="MS PMincho" pitchFamily="18" charset="-128"/>
              </a:rPr>
              <a:t> no </a:t>
            </a:r>
            <a:r>
              <a:rPr lang="it-IT" altLang="it-IT" dirty="0" err="1" smtClean="0">
                <a:latin typeface="Calibri" pitchFamily="34" charset="0"/>
                <a:sym typeface="MS PMincho" pitchFamily="18" charset="-128"/>
              </a:rPr>
              <a:t>one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blocked</a:t>
            </a:r>
            <a:r>
              <a:rPr lang="it-IT" altLang="it-IT" dirty="0" smtClean="0">
                <a:latin typeface="Calibri" pitchFamily="34" charset="0"/>
                <a:sym typeface="MS PMincho" pitchFamily="18" charset="-128"/>
              </a:rPr>
              <a:t> in the </a:t>
            </a:r>
            <a:r>
              <a:rPr lang="it-IT" altLang="it-IT" dirty="0" err="1" smtClean="0">
                <a:latin typeface="Calibri" pitchFamily="34" charset="0"/>
                <a:sym typeface="MS PMincho" pitchFamily="18" charset="-128"/>
              </a:rPr>
              <a:t>lifts</a:t>
            </a:r>
            <a:r>
              <a:rPr lang="it-IT" altLang="it-IT" dirty="0" smtClean="0">
                <a:latin typeface="Calibri" pitchFamily="34" charset="0"/>
                <a:sym typeface="MS PMincho" pitchFamily="18" charset="-128"/>
              </a:rPr>
              <a:t> or </a:t>
            </a:r>
            <a:r>
              <a:rPr lang="it-IT" altLang="it-IT" dirty="0" err="1" smtClean="0">
                <a:latin typeface="Calibri" pitchFamily="34" charset="0"/>
                <a:sym typeface="MS PMincho" pitchFamily="18" charset="-128"/>
              </a:rPr>
              <a:t>closed</a:t>
            </a:r>
            <a:r>
              <a:rPr lang="it-IT" altLang="it-IT" dirty="0" smtClean="0">
                <a:latin typeface="Calibri" pitchFamily="34" charset="0"/>
                <a:sym typeface="MS PMincho" pitchFamily="18" charset="-128"/>
              </a:rPr>
              <a:t> in the </a:t>
            </a:r>
            <a:r>
              <a:rPr lang="it-IT" altLang="it-IT" dirty="0" err="1" smtClean="0">
                <a:latin typeface="Calibri" pitchFamily="34" charset="0"/>
                <a:sym typeface="MS PMincho" pitchFamily="18" charset="-128"/>
              </a:rPr>
              <a:t>bathrooms</a:t>
            </a:r>
            <a:r>
              <a:rPr lang="it-IT" altLang="it-IT" dirty="0" smtClean="0">
                <a:latin typeface="Calibri" pitchFamily="34" charset="0"/>
                <a:sym typeface="MS PMincho" pitchFamily="18" charset="-128"/>
              </a:rPr>
              <a:t>.</a:t>
            </a:r>
            <a:endParaRPr lang="it-IT" altLang="it-IT" dirty="0">
              <a:latin typeface="Calibri" pitchFamily="34" charset="0"/>
              <a:sym typeface="MS PMincho" pitchFamily="18" charset="-128"/>
            </a:endParaRPr>
          </a:p>
        </p:txBody>
      </p:sp>
      <p:sp>
        <p:nvSpPr>
          <p:cNvPr id="173076"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9B589FD7-DBD9-4FCD-93A0-992877978655}" type="slidenum">
              <a:rPr lang="it-IT" altLang="en-US" sz="1400" b="1">
                <a:solidFill>
                  <a:srgbClr val="FFFFFF"/>
                </a:solidFill>
                <a:latin typeface="Calibri" pitchFamily="34" charset="0"/>
                <a:sym typeface="MS PMincho" pitchFamily="18" charset="-128"/>
              </a:rPr>
              <a:pPr algn="ctr"/>
              <a:t>24</a:t>
            </a:fld>
            <a:endParaRPr lang="it-IT" altLang="en-US">
              <a:latin typeface="Calibri" pitchFamily="34" charset="0"/>
              <a:sym typeface="MS PMincho" pitchFamily="18" charset="-128"/>
            </a:endParaRPr>
          </a:p>
        </p:txBody>
      </p:sp>
      <p:pic>
        <p:nvPicPr>
          <p:cNvPr id="173077" name="Picture 21"/>
          <p:cNvPicPr>
            <a:picLocks noChangeAspect="1" noChangeArrowheads="1"/>
          </p:cNvPicPr>
          <p:nvPr/>
        </p:nvPicPr>
        <p:blipFill>
          <a:blip r:embed="rId3" cstate="email"/>
          <a:srcRect/>
          <a:stretch>
            <a:fillRect/>
          </a:stretch>
        </p:blipFill>
        <p:spPr bwMode="auto">
          <a:xfrm>
            <a:off x="6084888" y="2276475"/>
            <a:ext cx="2293937" cy="1431925"/>
          </a:xfrm>
          <a:prstGeom prst="rect">
            <a:avLst/>
          </a:prstGeom>
          <a:noFill/>
          <a:ln w="9525">
            <a:noFill/>
            <a:miter lim="800000"/>
            <a:headEnd/>
            <a:tailEnd/>
          </a:ln>
        </p:spPr>
      </p:pic>
      <p:pic>
        <p:nvPicPr>
          <p:cNvPr id="173078" name="Picture 22"/>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6877050" y="3068638"/>
            <a:ext cx="712788" cy="776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descr="Carta di giornale"/>
          <p:cNvSpPr txBox="1">
            <a:spLocks noChangeArrowheads="1"/>
          </p:cNvSpPr>
          <p:nvPr/>
        </p:nvSpPr>
        <p:spPr bwMode="auto">
          <a:xfrm>
            <a:off x="0" y="404813"/>
            <a:ext cx="9144000" cy="584775"/>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it-IT" sz="3200" dirty="0" err="1" smtClean="0">
                <a:solidFill>
                  <a:srgbClr val="FF0000"/>
                </a:solidFill>
                <a:latin typeface="+mj-lt"/>
              </a:rPr>
              <a:t>Detecting</a:t>
            </a:r>
            <a:r>
              <a:rPr lang="it-IT" altLang="it-IT" sz="3200" dirty="0" smtClean="0">
                <a:solidFill>
                  <a:srgbClr val="FF0000"/>
                </a:solidFill>
                <a:latin typeface="+mj-lt"/>
              </a:rPr>
              <a:t> </a:t>
            </a:r>
            <a:r>
              <a:rPr lang="it-IT" altLang="it-IT" sz="3200" dirty="0" err="1" smtClean="0">
                <a:solidFill>
                  <a:srgbClr val="FF0000"/>
                </a:solidFill>
                <a:latin typeface="+mj-lt"/>
              </a:rPr>
              <a:t>Emergencies</a:t>
            </a:r>
            <a:endParaRPr lang="it-IT" altLang="it-IT" sz="3200" dirty="0">
              <a:solidFill>
                <a:srgbClr val="FF0000"/>
              </a:solidFill>
              <a:latin typeface="+mj-lt"/>
            </a:endParaRPr>
          </a:p>
        </p:txBody>
      </p:sp>
      <p:sp>
        <p:nvSpPr>
          <p:cNvPr id="47107" name="Rectangle 8" descr="Carta di giornale"/>
          <p:cNvSpPr>
            <a:spLocks noChangeArrowheads="1"/>
          </p:cNvSpPr>
          <p:nvPr/>
        </p:nvSpPr>
        <p:spPr bwMode="auto">
          <a:xfrm>
            <a:off x="323850" y="1773515"/>
            <a:ext cx="8640763" cy="369332"/>
          </a:xfrm>
          <a:prstGeom prst="rect">
            <a:avLst/>
          </a:prstGeom>
          <a:noFill/>
          <a:ln w="9525">
            <a:noFill/>
            <a:miter lim="800000"/>
            <a:headEnd/>
            <a:tailEnd/>
          </a:ln>
        </p:spPr>
        <p:txBody>
          <a:bodyPr anchor="ctr">
            <a:spAutoFit/>
          </a:bodyPr>
          <a:lstStyle/>
          <a:p>
            <a:pPr algn="just"/>
            <a:r>
              <a:rPr lang="it-IT" altLang="it-IT" dirty="0" smtClean="0">
                <a:latin typeface="Calibri" pitchFamily="34" charset="0"/>
                <a:sym typeface="MS PMincho" pitchFamily="18" charset="-128"/>
              </a:rPr>
              <a:t>On the EUI </a:t>
            </a:r>
            <a:r>
              <a:rPr lang="it-IT" altLang="it-IT" dirty="0" err="1" smtClean="0">
                <a:latin typeface="Calibri" pitchFamily="34" charset="0"/>
                <a:sym typeface="MS PMincho" pitchFamily="18" charset="-128"/>
              </a:rPr>
              <a:t>premises</a:t>
            </a:r>
            <a:r>
              <a:rPr lang="it-IT" altLang="it-IT" dirty="0" smtClean="0">
                <a:latin typeface="Calibri" pitchFamily="34" charset="0"/>
                <a:sym typeface="MS PMincho" pitchFamily="18" charset="-128"/>
              </a:rPr>
              <a:t> the </a:t>
            </a:r>
            <a:r>
              <a:rPr lang="it-IT" altLang="it-IT" dirty="0" err="1" smtClean="0">
                <a:latin typeface="Calibri" pitchFamily="34" charset="0"/>
                <a:sym typeface="MS PMincho" pitchFamily="18" charset="-128"/>
              </a:rPr>
              <a:t>types</a:t>
            </a:r>
            <a:r>
              <a:rPr lang="it-IT" altLang="it-IT" dirty="0" smtClean="0">
                <a:latin typeface="Calibri" pitchFamily="34" charset="0"/>
                <a:sym typeface="MS PMincho" pitchFamily="18" charset="-128"/>
              </a:rPr>
              <a:t> of </a:t>
            </a:r>
            <a:r>
              <a:rPr lang="it-IT" altLang="it-IT" dirty="0" err="1" smtClean="0">
                <a:latin typeface="Calibri" pitchFamily="34" charset="0"/>
                <a:sym typeface="MS PMincho" pitchFamily="18" charset="-128"/>
              </a:rPr>
              <a:t>emergencies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that</a:t>
            </a:r>
            <a:r>
              <a:rPr lang="it-IT" altLang="it-IT" dirty="0" smtClean="0">
                <a:latin typeface="Calibri" pitchFamily="34" charset="0"/>
                <a:sym typeface="MS PMincho" pitchFamily="18" charset="-128"/>
              </a:rPr>
              <a:t> can be </a:t>
            </a:r>
            <a:r>
              <a:rPr lang="it-IT" altLang="it-IT" dirty="0" err="1" smtClean="0">
                <a:latin typeface="Calibri" pitchFamily="34" charset="0"/>
                <a:sym typeface="MS PMincho" pitchFamily="18" charset="-128"/>
              </a:rPr>
              <a:t>foreseen</a:t>
            </a:r>
            <a:r>
              <a:rPr lang="it-IT" altLang="it-IT" dirty="0" smtClean="0">
                <a:latin typeface="Calibri" pitchFamily="34" charset="0"/>
                <a:sym typeface="MS PMincho" pitchFamily="18" charset="-128"/>
              </a:rPr>
              <a:t> are the </a:t>
            </a:r>
            <a:r>
              <a:rPr lang="it-IT" altLang="it-IT" dirty="0" err="1" smtClean="0">
                <a:latin typeface="Calibri" pitchFamily="34" charset="0"/>
                <a:sym typeface="MS PMincho" pitchFamily="18" charset="-128"/>
              </a:rPr>
              <a:t>following</a:t>
            </a:r>
            <a:r>
              <a:rPr lang="it-IT" altLang="it-IT" dirty="0" smtClean="0">
                <a:latin typeface="Calibri" pitchFamily="34" charset="0"/>
                <a:sym typeface="MS PMincho" pitchFamily="18" charset="-128"/>
              </a:rPr>
              <a:t>: </a:t>
            </a:r>
            <a:endParaRPr lang="it-IT" altLang="it-IT" dirty="0">
              <a:latin typeface="Calibri" pitchFamily="34" charset="0"/>
              <a:sym typeface="MS PMincho" pitchFamily="18" charset="-128"/>
            </a:endParaRPr>
          </a:p>
        </p:txBody>
      </p:sp>
      <p:sp>
        <p:nvSpPr>
          <p:cNvPr id="47113" name="TextBox 14"/>
          <p:cNvSpPr txBox="1">
            <a:spLocks noChangeArrowheads="1"/>
          </p:cNvSpPr>
          <p:nvPr/>
        </p:nvSpPr>
        <p:spPr bwMode="auto">
          <a:xfrm>
            <a:off x="468313" y="2205038"/>
            <a:ext cx="7858125" cy="646331"/>
          </a:xfrm>
          <a:prstGeom prst="rect">
            <a:avLst/>
          </a:prstGeom>
          <a:noFill/>
          <a:ln w="9525">
            <a:noFill/>
            <a:miter lim="800000"/>
            <a:headEnd/>
            <a:tailEnd/>
          </a:ln>
        </p:spPr>
        <p:txBody>
          <a:bodyPr>
            <a:spAutoFit/>
          </a:bodyPr>
          <a:lstStyle/>
          <a:p>
            <a:pPr marL="363538" indent="-363538" algn="just">
              <a:buFontTx/>
              <a:buChar char="•"/>
            </a:pPr>
            <a:r>
              <a:rPr lang="it-IT" altLang="it-IT" dirty="0" err="1" smtClean="0">
                <a:latin typeface="Calibri" pitchFamily="34" charset="0"/>
                <a:sym typeface="MS PMincho" pitchFamily="18" charset="-128"/>
              </a:rPr>
              <a:t>Medical</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Emergencies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injuries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accidents</a:t>
            </a:r>
            <a:r>
              <a:rPr lang="it-IT" altLang="it-IT" dirty="0" smtClean="0">
                <a:latin typeface="Calibri" pitchFamily="34" charset="0"/>
                <a:sym typeface="MS PMincho" pitchFamily="18" charset="-128"/>
              </a:rPr>
              <a:t>, acute </a:t>
            </a:r>
            <a:r>
              <a:rPr lang="it-IT" altLang="it-IT" dirty="0" err="1" smtClean="0">
                <a:latin typeface="Calibri" pitchFamily="34" charset="0"/>
                <a:sym typeface="MS PMincho" pitchFamily="18" charset="-128"/>
              </a:rPr>
              <a:t>illnesses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affecting</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employees</a:t>
            </a:r>
            <a:r>
              <a:rPr lang="it-IT" altLang="it-IT" dirty="0" smtClean="0">
                <a:latin typeface="Calibri" pitchFamily="34" charset="0"/>
                <a:sym typeface="MS PMincho" pitchFamily="18" charset="-128"/>
              </a:rPr>
              <a:t> and </a:t>
            </a:r>
            <a:r>
              <a:rPr lang="it-IT" altLang="it-IT" dirty="0" err="1" smtClean="0">
                <a:latin typeface="Calibri" pitchFamily="34" charset="0"/>
                <a:sym typeface="MS PMincho" pitchFamily="18" charset="-128"/>
              </a:rPr>
              <a:t>any</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other</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person</a:t>
            </a:r>
            <a:r>
              <a:rPr lang="it-IT" altLang="it-IT" dirty="0" smtClean="0">
                <a:latin typeface="Calibri" pitchFamily="34" charset="0"/>
                <a:sym typeface="MS PMincho" pitchFamily="18" charset="-128"/>
              </a:rPr>
              <a:t> on the </a:t>
            </a:r>
            <a:r>
              <a:rPr lang="it-IT" altLang="it-IT" dirty="0" err="1" smtClean="0">
                <a:latin typeface="Calibri" pitchFamily="34" charset="0"/>
                <a:sym typeface="MS PMincho" pitchFamily="18" charset="-128"/>
              </a:rPr>
              <a:t>premises</a:t>
            </a:r>
            <a:r>
              <a:rPr lang="it-IT" altLang="it-IT" dirty="0" smtClean="0">
                <a:latin typeface="Calibri" pitchFamily="34" charset="0"/>
                <a:sym typeface="MS PMincho" pitchFamily="18" charset="-128"/>
              </a:rPr>
              <a:t> for </a:t>
            </a:r>
            <a:r>
              <a:rPr lang="it-IT" altLang="it-IT" dirty="0" err="1" smtClean="0">
                <a:latin typeface="Calibri" pitchFamily="34" charset="0"/>
                <a:sym typeface="MS PMincho" pitchFamily="18" charset="-128"/>
              </a:rPr>
              <a:t>conferences</a:t>
            </a:r>
            <a:r>
              <a:rPr lang="it-IT" altLang="it-IT" dirty="0" smtClean="0">
                <a:latin typeface="Calibri" pitchFamily="34" charset="0"/>
                <a:sym typeface="MS PMincho" pitchFamily="18" charset="-128"/>
              </a:rPr>
              <a:t>, etc. </a:t>
            </a:r>
            <a:endParaRPr lang="it-IT" altLang="it-IT" dirty="0">
              <a:latin typeface="Calibri" pitchFamily="34" charset="0"/>
              <a:sym typeface="MS PMincho" pitchFamily="18" charset="-128"/>
            </a:endParaRPr>
          </a:p>
        </p:txBody>
      </p:sp>
      <p:sp>
        <p:nvSpPr>
          <p:cNvPr id="47114" name="TextBox 15"/>
          <p:cNvSpPr txBox="1">
            <a:spLocks noChangeArrowheads="1"/>
          </p:cNvSpPr>
          <p:nvPr/>
        </p:nvSpPr>
        <p:spPr bwMode="auto">
          <a:xfrm>
            <a:off x="468313" y="5084763"/>
            <a:ext cx="7786687" cy="369332"/>
          </a:xfrm>
          <a:prstGeom prst="rect">
            <a:avLst/>
          </a:prstGeom>
          <a:noFill/>
          <a:ln w="9525">
            <a:noFill/>
            <a:miter lim="800000"/>
            <a:headEnd/>
            <a:tailEnd/>
          </a:ln>
        </p:spPr>
        <p:txBody>
          <a:bodyPr>
            <a:spAutoFit/>
          </a:bodyPr>
          <a:lstStyle/>
          <a:p>
            <a:pPr marL="363538" indent="-363538" algn="just">
              <a:buFontTx/>
              <a:buChar char="•"/>
            </a:pPr>
            <a:r>
              <a:rPr lang="it-IT" altLang="it-IT" dirty="0" err="1" smtClean="0">
                <a:latin typeface="Calibri" pitchFamily="34" charset="0"/>
                <a:sym typeface="MS PMincho" pitchFamily="18" charset="-128"/>
              </a:rPr>
              <a:t>Emergencies</a:t>
            </a:r>
            <a:r>
              <a:rPr lang="it-IT" altLang="it-IT" dirty="0" smtClean="0">
                <a:latin typeface="Calibri" pitchFamily="34" charset="0"/>
                <a:sym typeface="MS PMincho" pitchFamily="18" charset="-128"/>
              </a:rPr>
              <a:t> due to </a:t>
            </a:r>
            <a:r>
              <a:rPr lang="it-IT" altLang="it-IT" dirty="0" err="1" smtClean="0">
                <a:latin typeface="Calibri" pitchFamily="34" charset="0"/>
                <a:sym typeface="MS PMincho" pitchFamily="18" charset="-128"/>
              </a:rPr>
              <a:t>flooding</a:t>
            </a:r>
            <a:r>
              <a:rPr lang="it-IT" altLang="it-IT" dirty="0" smtClean="0">
                <a:latin typeface="Calibri" pitchFamily="34" charset="0"/>
                <a:sym typeface="MS PMincho" pitchFamily="18" charset="-128"/>
              </a:rPr>
              <a:t> or </a:t>
            </a:r>
            <a:r>
              <a:rPr lang="it-IT" altLang="it-IT" dirty="0" err="1" smtClean="0">
                <a:latin typeface="Calibri" pitchFamily="34" charset="0"/>
                <a:sym typeface="MS PMincho" pitchFamily="18" charset="-128"/>
              </a:rPr>
              <a:t>other</a:t>
            </a:r>
            <a:r>
              <a:rPr lang="it-IT" altLang="it-IT" dirty="0" smtClean="0">
                <a:latin typeface="Calibri" pitchFamily="34" charset="0"/>
                <a:sym typeface="MS PMincho" pitchFamily="18" charset="-128"/>
              </a:rPr>
              <a:t> water </a:t>
            </a:r>
            <a:r>
              <a:rPr lang="it-IT" altLang="it-IT" dirty="0" err="1" smtClean="0">
                <a:latin typeface="Calibri" pitchFamily="34" charset="0"/>
                <a:sym typeface="MS PMincho" pitchFamily="18" charset="-128"/>
              </a:rPr>
              <a:t>leaks</a:t>
            </a:r>
            <a:r>
              <a:rPr lang="it-IT" altLang="it-IT" dirty="0" smtClean="0">
                <a:latin typeface="Calibri" pitchFamily="34" charset="0"/>
                <a:sym typeface="MS PMincho" pitchFamily="18" charset="-128"/>
              </a:rPr>
              <a:t>, and </a:t>
            </a:r>
            <a:r>
              <a:rPr lang="it-IT" altLang="it-IT" dirty="0" err="1" smtClean="0">
                <a:latin typeface="Calibri" pitchFamily="34" charset="0"/>
                <a:sym typeface="MS PMincho" pitchFamily="18" charset="-128"/>
              </a:rPr>
              <a:t>earthquakes</a:t>
            </a:r>
            <a:r>
              <a:rPr lang="it-IT" altLang="it-IT" dirty="0" smtClean="0">
                <a:latin typeface="Calibri" pitchFamily="34" charset="0"/>
                <a:sym typeface="MS PMincho" pitchFamily="18" charset="-128"/>
              </a:rPr>
              <a:t>. </a:t>
            </a:r>
            <a:endParaRPr lang="it-IT" altLang="it-IT" dirty="0">
              <a:latin typeface="Calibri" pitchFamily="34" charset="0"/>
              <a:sym typeface="MS PMincho" pitchFamily="18" charset="-128"/>
            </a:endParaRPr>
          </a:p>
        </p:txBody>
      </p:sp>
      <p:sp>
        <p:nvSpPr>
          <p:cNvPr id="47115" name="TextBox 17"/>
          <p:cNvSpPr txBox="1">
            <a:spLocks noChangeArrowheads="1"/>
          </p:cNvSpPr>
          <p:nvPr/>
        </p:nvSpPr>
        <p:spPr bwMode="auto">
          <a:xfrm>
            <a:off x="468313" y="5518150"/>
            <a:ext cx="7572375" cy="369332"/>
          </a:xfrm>
          <a:prstGeom prst="rect">
            <a:avLst/>
          </a:prstGeom>
          <a:noFill/>
          <a:ln w="9525">
            <a:noFill/>
            <a:miter lim="800000"/>
            <a:headEnd/>
            <a:tailEnd/>
          </a:ln>
        </p:spPr>
        <p:txBody>
          <a:bodyPr>
            <a:spAutoFit/>
          </a:bodyPr>
          <a:lstStyle/>
          <a:p>
            <a:pPr marL="363538" indent="-363538">
              <a:buFont typeface="Arial" pitchFamily="34" charset="0"/>
              <a:buChar char="•"/>
            </a:pPr>
            <a:r>
              <a:rPr lang="it-IT" altLang="it-IT" dirty="0" err="1" smtClean="0">
                <a:latin typeface="Calibri" pitchFamily="34" charset="0"/>
                <a:sym typeface="MS PMincho" pitchFamily="18" charset="-128"/>
              </a:rPr>
              <a:t>Emergencies</a:t>
            </a:r>
            <a:r>
              <a:rPr lang="it-IT" altLang="it-IT" dirty="0" smtClean="0">
                <a:latin typeface="Calibri" pitchFamily="34" charset="0"/>
                <a:sym typeface="MS PMincho" pitchFamily="18" charset="-128"/>
              </a:rPr>
              <a:t> due to </a:t>
            </a:r>
            <a:r>
              <a:rPr lang="it-IT" altLang="it-IT" dirty="0" err="1" smtClean="0">
                <a:latin typeface="Calibri" pitchFamily="34" charset="0"/>
                <a:sym typeface="MS PMincho" pitchFamily="18" charset="-128"/>
              </a:rPr>
              <a:t>fires</a:t>
            </a:r>
            <a:r>
              <a:rPr lang="it-IT" altLang="it-IT" dirty="0" smtClean="0">
                <a:latin typeface="Calibri" pitchFamily="34" charset="0"/>
                <a:sym typeface="MS PMincho" pitchFamily="18" charset="-128"/>
              </a:rPr>
              <a:t> and </a:t>
            </a:r>
            <a:r>
              <a:rPr lang="it-IT" altLang="it-IT" dirty="0" err="1" smtClean="0">
                <a:latin typeface="Calibri" pitchFamily="34" charset="0"/>
                <a:sym typeface="MS PMincho" pitchFamily="18" charset="-128"/>
              </a:rPr>
              <a:t>explosions</a:t>
            </a:r>
            <a:r>
              <a:rPr lang="it-IT" altLang="it-IT" dirty="0" smtClean="0">
                <a:latin typeface="Calibri" pitchFamily="34" charset="0"/>
                <a:sym typeface="MS PMincho" pitchFamily="18" charset="-128"/>
              </a:rPr>
              <a:t>. </a:t>
            </a:r>
            <a:endParaRPr lang="it-IT" altLang="it-IT" dirty="0">
              <a:latin typeface="Calibri" pitchFamily="34" charset="0"/>
              <a:sym typeface="MS PMincho" pitchFamily="18" charset="-128"/>
            </a:endParaRPr>
          </a:p>
        </p:txBody>
      </p:sp>
      <p:sp>
        <p:nvSpPr>
          <p:cNvPr id="174092"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668D0449-A636-42BB-BCF0-6C5B335002DB}" type="slidenum">
              <a:rPr lang="it-IT" altLang="en-US" sz="1400" b="1">
                <a:solidFill>
                  <a:srgbClr val="FFFFFF"/>
                </a:solidFill>
                <a:latin typeface="Calibri" pitchFamily="34" charset="0"/>
                <a:sym typeface="MS PMincho" pitchFamily="18" charset="-128"/>
              </a:rPr>
              <a:pPr algn="ctr"/>
              <a:t>25</a:t>
            </a:fld>
            <a:endParaRPr lang="it-IT" altLang="en-US">
              <a:latin typeface="Calibri" pitchFamily="34" charset="0"/>
              <a:sym typeface="MS PMincho" pitchFamily="18" charset="-128"/>
            </a:endParaRPr>
          </a:p>
        </p:txBody>
      </p:sp>
      <p:pic>
        <p:nvPicPr>
          <p:cNvPr id="174093" name="Picture 13"/>
          <p:cNvPicPr>
            <a:picLocks noChangeAspect="1" noChangeArrowheads="1"/>
          </p:cNvPicPr>
          <p:nvPr/>
        </p:nvPicPr>
        <p:blipFill>
          <a:blip r:embed="rId2" cstate="email"/>
          <a:srcRect/>
          <a:stretch>
            <a:fillRect/>
          </a:stretch>
        </p:blipFill>
        <p:spPr bwMode="auto">
          <a:xfrm>
            <a:off x="6156325" y="3141663"/>
            <a:ext cx="2087563" cy="1393825"/>
          </a:xfrm>
          <a:prstGeom prst="rect">
            <a:avLst/>
          </a:prstGeom>
          <a:noFill/>
          <a:ln w="9525">
            <a:noFill/>
            <a:miter lim="800000"/>
            <a:headEnd/>
            <a:tailEnd/>
          </a:ln>
        </p:spPr>
      </p:pic>
      <p:pic>
        <p:nvPicPr>
          <p:cNvPr id="174094" name="Picture 14"/>
          <p:cNvPicPr>
            <a:picLocks noChangeAspect="1" noChangeArrowheads="1"/>
          </p:cNvPicPr>
          <p:nvPr/>
        </p:nvPicPr>
        <p:blipFill>
          <a:blip r:embed="rId3" cstate="email"/>
          <a:srcRect/>
          <a:stretch>
            <a:fillRect/>
          </a:stretch>
        </p:blipFill>
        <p:spPr bwMode="auto">
          <a:xfrm>
            <a:off x="684213" y="3933825"/>
            <a:ext cx="2822575" cy="1006475"/>
          </a:xfrm>
          <a:prstGeom prst="rect">
            <a:avLst/>
          </a:prstGeom>
          <a:noFill/>
          <a:ln w="9525">
            <a:noFill/>
            <a:miter lim="800000"/>
            <a:headEnd/>
            <a:tailEnd/>
          </a:ln>
        </p:spPr>
      </p:pic>
      <p:pic>
        <p:nvPicPr>
          <p:cNvPr id="174095" name="Picture 15"/>
          <p:cNvPicPr>
            <a:picLocks noChangeAspect="1" noChangeArrowheads="1"/>
          </p:cNvPicPr>
          <p:nvPr/>
        </p:nvPicPr>
        <p:blipFill>
          <a:blip r:embed="rId4" cstate="email"/>
          <a:srcRect/>
          <a:stretch>
            <a:fillRect/>
          </a:stretch>
        </p:blipFill>
        <p:spPr bwMode="auto">
          <a:xfrm>
            <a:off x="396875" y="2852738"/>
            <a:ext cx="3409950" cy="1268412"/>
          </a:xfrm>
          <a:prstGeom prst="rect">
            <a:avLst/>
          </a:prstGeom>
          <a:noFill/>
          <a:ln w="9525">
            <a:noFill/>
            <a:miter lim="800000"/>
            <a:headEnd/>
            <a:tailEnd/>
          </a:ln>
        </p:spPr>
      </p:pic>
      <p:pic>
        <p:nvPicPr>
          <p:cNvPr id="174096" name="Picture 16"/>
          <p:cNvPicPr>
            <a:picLocks noChangeAspect="1" noChangeArrowheads="1"/>
          </p:cNvPicPr>
          <p:nvPr/>
        </p:nvPicPr>
        <p:blipFill>
          <a:blip r:embed="rId5" cstate="email"/>
          <a:srcRect/>
          <a:stretch>
            <a:fillRect/>
          </a:stretch>
        </p:blipFill>
        <p:spPr bwMode="auto">
          <a:xfrm>
            <a:off x="3779838" y="3429000"/>
            <a:ext cx="2078037" cy="992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descr="Carta di giornale"/>
          <p:cNvSpPr txBox="1">
            <a:spLocks noChangeArrowheads="1"/>
          </p:cNvSpPr>
          <p:nvPr/>
        </p:nvSpPr>
        <p:spPr bwMode="auto">
          <a:xfrm>
            <a:off x="0" y="260350"/>
            <a:ext cx="9144000" cy="579438"/>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it-IT" sz="3200" dirty="0" err="1" smtClean="0">
                <a:solidFill>
                  <a:srgbClr val="FF0000"/>
                </a:solidFill>
                <a:latin typeface="+mj-lt"/>
              </a:rPr>
              <a:t>Medical</a:t>
            </a:r>
            <a:r>
              <a:rPr lang="it-IT" altLang="it-IT" sz="3200" dirty="0" smtClean="0">
                <a:solidFill>
                  <a:srgbClr val="FF0000"/>
                </a:solidFill>
                <a:latin typeface="+mj-lt"/>
              </a:rPr>
              <a:t> </a:t>
            </a:r>
            <a:r>
              <a:rPr lang="it-IT" altLang="it-IT" sz="3200" dirty="0" err="1" smtClean="0">
                <a:solidFill>
                  <a:srgbClr val="FF0000"/>
                </a:solidFill>
                <a:latin typeface="+mj-lt"/>
              </a:rPr>
              <a:t>Emergencies</a:t>
            </a:r>
            <a:endParaRPr lang="it-IT" altLang="it-IT" sz="3200" dirty="0">
              <a:solidFill>
                <a:srgbClr val="FF0000"/>
              </a:solidFill>
              <a:latin typeface="+mj-lt"/>
            </a:endParaRPr>
          </a:p>
        </p:txBody>
      </p:sp>
      <p:sp>
        <p:nvSpPr>
          <p:cNvPr id="51203" name="Rectangle 8" descr="Carta di giornale"/>
          <p:cNvSpPr>
            <a:spLocks noChangeArrowheads="1"/>
          </p:cNvSpPr>
          <p:nvPr/>
        </p:nvSpPr>
        <p:spPr bwMode="auto">
          <a:xfrm>
            <a:off x="250825" y="1997760"/>
            <a:ext cx="8640763" cy="646331"/>
          </a:xfrm>
          <a:prstGeom prst="rect">
            <a:avLst/>
          </a:prstGeom>
          <a:noFill/>
          <a:ln w="9525">
            <a:noFill/>
            <a:miter lim="800000"/>
            <a:headEnd/>
            <a:tailEnd/>
          </a:ln>
        </p:spPr>
        <p:txBody>
          <a:bodyPr anchor="ctr">
            <a:spAutoFit/>
          </a:bodyPr>
          <a:lstStyle/>
          <a:p>
            <a:pPr algn="just"/>
            <a:r>
              <a:rPr lang="it-IT" altLang="it-IT" dirty="0" err="1" smtClean="0">
                <a:latin typeface="Calibri" pitchFamily="34" charset="0"/>
                <a:sym typeface="MS PMincho" pitchFamily="18" charset="-128"/>
              </a:rPr>
              <a:t>If</a:t>
            </a:r>
            <a:r>
              <a:rPr lang="it-IT" altLang="it-IT" dirty="0" smtClean="0">
                <a:latin typeface="Calibri" pitchFamily="34" charset="0"/>
                <a:sym typeface="MS PMincho" pitchFamily="18" charset="-128"/>
              </a:rPr>
              <a:t> an </a:t>
            </a:r>
            <a:r>
              <a:rPr lang="it-IT" altLang="it-IT" dirty="0" err="1" smtClean="0">
                <a:latin typeface="Calibri" pitchFamily="34" charset="0"/>
                <a:sym typeface="MS PMincho" pitchFamily="18" charset="-128"/>
              </a:rPr>
              <a:t>employee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involved</a:t>
            </a:r>
            <a:r>
              <a:rPr lang="it-IT" altLang="it-IT" dirty="0" smtClean="0">
                <a:latin typeface="Calibri" pitchFamily="34" charset="0"/>
                <a:sym typeface="MS PMincho" pitchFamily="18" charset="-128"/>
              </a:rPr>
              <a:t> in an </a:t>
            </a:r>
            <a:r>
              <a:rPr lang="it-IT" altLang="it-IT" dirty="0" err="1" smtClean="0">
                <a:latin typeface="Calibri" pitchFamily="34" charset="0"/>
                <a:sym typeface="MS PMincho" pitchFamily="18" charset="-128"/>
              </a:rPr>
              <a:t>accident</a:t>
            </a:r>
            <a:r>
              <a:rPr lang="it-IT" altLang="it-IT" dirty="0" smtClean="0">
                <a:latin typeface="Calibri" pitchFamily="34" charset="0"/>
                <a:sym typeface="MS PMincho" pitchFamily="18" charset="-128"/>
              </a:rPr>
              <a:t> or </a:t>
            </a:r>
            <a:r>
              <a:rPr lang="it-IT" altLang="it-IT" dirty="0" err="1" smtClean="0">
                <a:latin typeface="Calibri" pitchFamily="34" charset="0"/>
                <a:sym typeface="MS PMincho" pitchFamily="18" charset="-128"/>
              </a:rPr>
              <a:t>is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suddenly</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affected</a:t>
            </a:r>
            <a:r>
              <a:rPr lang="it-IT" altLang="it-IT" dirty="0" smtClean="0">
                <a:latin typeface="Calibri" pitchFamily="34" charset="0"/>
                <a:sym typeface="MS PMincho" pitchFamily="18" charset="-128"/>
              </a:rPr>
              <a:t> by an acute </a:t>
            </a:r>
            <a:r>
              <a:rPr lang="it-IT" altLang="it-IT" dirty="0" err="1" smtClean="0">
                <a:latin typeface="Calibri" pitchFamily="34" charset="0"/>
                <a:sym typeface="MS PMincho" pitchFamily="18" charset="-128"/>
              </a:rPr>
              <a:t>illness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any</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person</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present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shall</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immediately</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notify</a:t>
            </a:r>
            <a:r>
              <a:rPr lang="it-IT" altLang="it-IT" dirty="0" smtClean="0">
                <a:latin typeface="Calibri" pitchFamily="34" charset="0"/>
                <a:sym typeface="MS PMincho" pitchFamily="18" charset="-128"/>
              </a:rPr>
              <a:t> the Emergency </a:t>
            </a:r>
            <a:r>
              <a:rPr lang="it-IT" altLang="it-IT" dirty="0" err="1" smtClean="0">
                <a:latin typeface="Calibri" pitchFamily="34" charset="0"/>
                <a:sym typeface="MS PMincho" pitchFamily="18" charset="-128"/>
              </a:rPr>
              <a:t>Officer</a:t>
            </a:r>
            <a:r>
              <a:rPr lang="it-IT" altLang="it-IT" dirty="0" smtClean="0">
                <a:latin typeface="Calibri" pitchFamily="34" charset="0"/>
                <a:sym typeface="MS PMincho" pitchFamily="18" charset="-128"/>
              </a:rPr>
              <a:t>. </a:t>
            </a:r>
            <a:endParaRPr lang="it-IT" altLang="it-IT" dirty="0">
              <a:latin typeface="Calibri" pitchFamily="34" charset="0"/>
              <a:sym typeface="MS PMincho" pitchFamily="18" charset="-128"/>
            </a:endParaRPr>
          </a:p>
        </p:txBody>
      </p:sp>
      <p:pic>
        <p:nvPicPr>
          <p:cNvPr id="51204" name="Picture 10" descr="j0346691"/>
          <p:cNvPicPr>
            <a:picLocks noChangeAspect="1" noChangeArrowheads="1"/>
          </p:cNvPicPr>
          <p:nvPr/>
        </p:nvPicPr>
        <p:blipFill>
          <a:blip r:embed="rId2" cstate="email"/>
          <a:srcRect/>
          <a:stretch>
            <a:fillRect/>
          </a:stretch>
        </p:blipFill>
        <p:spPr bwMode="auto">
          <a:xfrm>
            <a:off x="971550" y="4448175"/>
            <a:ext cx="1412875" cy="1473200"/>
          </a:xfrm>
          <a:prstGeom prst="rect">
            <a:avLst/>
          </a:prstGeom>
          <a:noFill/>
          <a:ln w="9525">
            <a:noFill/>
            <a:miter lim="800000"/>
            <a:headEnd/>
            <a:tailEnd/>
          </a:ln>
        </p:spPr>
      </p:pic>
      <p:pic>
        <p:nvPicPr>
          <p:cNvPr id="51205" name="Picture 11" descr="j0379161"/>
          <p:cNvPicPr>
            <a:picLocks noChangeAspect="1" noChangeArrowheads="1"/>
          </p:cNvPicPr>
          <p:nvPr/>
        </p:nvPicPr>
        <p:blipFill>
          <a:blip r:embed="rId3" cstate="email"/>
          <a:srcRect/>
          <a:stretch>
            <a:fillRect/>
          </a:stretch>
        </p:blipFill>
        <p:spPr bwMode="auto">
          <a:xfrm>
            <a:off x="5364163" y="4232275"/>
            <a:ext cx="1584325" cy="1584325"/>
          </a:xfrm>
          <a:prstGeom prst="rect">
            <a:avLst/>
          </a:prstGeom>
          <a:noFill/>
          <a:ln w="9525">
            <a:noFill/>
            <a:miter lim="800000"/>
            <a:headEnd/>
            <a:tailEnd/>
          </a:ln>
        </p:spPr>
      </p:pic>
      <p:sp>
        <p:nvSpPr>
          <p:cNvPr id="51206" name="Line 12"/>
          <p:cNvSpPr>
            <a:spLocks noChangeShapeType="1"/>
          </p:cNvSpPr>
          <p:nvPr/>
        </p:nvSpPr>
        <p:spPr bwMode="auto">
          <a:xfrm>
            <a:off x="5221288" y="4089400"/>
            <a:ext cx="1944687" cy="1655763"/>
          </a:xfrm>
          <a:prstGeom prst="line">
            <a:avLst/>
          </a:prstGeom>
          <a:noFill/>
          <a:ln w="63500">
            <a:solidFill>
              <a:schemeClr val="tx1"/>
            </a:solidFill>
            <a:round/>
            <a:headEnd/>
            <a:tailEnd/>
          </a:ln>
        </p:spPr>
        <p:txBody>
          <a:bodyPr/>
          <a:lstStyle/>
          <a:p>
            <a:endParaRPr lang="it-IT"/>
          </a:p>
        </p:txBody>
      </p:sp>
      <p:sp>
        <p:nvSpPr>
          <p:cNvPr id="51207" name="Line 13"/>
          <p:cNvSpPr>
            <a:spLocks noChangeShapeType="1"/>
          </p:cNvSpPr>
          <p:nvPr/>
        </p:nvSpPr>
        <p:spPr bwMode="auto">
          <a:xfrm flipV="1">
            <a:off x="5292725" y="4016375"/>
            <a:ext cx="1728788" cy="1728788"/>
          </a:xfrm>
          <a:prstGeom prst="line">
            <a:avLst/>
          </a:prstGeom>
          <a:noFill/>
          <a:ln w="63500">
            <a:solidFill>
              <a:schemeClr val="tx1"/>
            </a:solidFill>
            <a:round/>
            <a:headEnd/>
            <a:tailEnd/>
          </a:ln>
        </p:spPr>
        <p:txBody>
          <a:bodyPr/>
          <a:lstStyle/>
          <a:p>
            <a:endParaRPr lang="it-IT"/>
          </a:p>
        </p:txBody>
      </p:sp>
      <p:sp>
        <p:nvSpPr>
          <p:cNvPr id="51208" name="Rectangle 19" descr="Carta di giornale"/>
          <p:cNvSpPr>
            <a:spLocks noChangeArrowheads="1"/>
          </p:cNvSpPr>
          <p:nvPr/>
        </p:nvSpPr>
        <p:spPr bwMode="auto">
          <a:xfrm>
            <a:off x="250825" y="2647950"/>
            <a:ext cx="8569325" cy="369332"/>
          </a:xfrm>
          <a:prstGeom prst="rect">
            <a:avLst/>
          </a:prstGeom>
          <a:noFill/>
          <a:ln w="9525">
            <a:noFill/>
            <a:miter lim="800000"/>
            <a:headEnd/>
            <a:tailEnd/>
          </a:ln>
        </p:spPr>
        <p:txBody>
          <a:bodyPr>
            <a:spAutoFit/>
          </a:bodyPr>
          <a:lstStyle/>
          <a:p>
            <a:pPr algn="just"/>
            <a:r>
              <a:rPr lang="it-IT" altLang="it-IT" dirty="0" smtClean="0">
                <a:latin typeface="Calibri" pitchFamily="34" charset="0"/>
                <a:sym typeface="MS PMincho" pitchFamily="18" charset="-128"/>
              </a:rPr>
              <a:t>Stay with the </a:t>
            </a:r>
            <a:r>
              <a:rPr lang="it-IT" altLang="it-IT" dirty="0" err="1" smtClean="0">
                <a:latin typeface="Calibri" pitchFamily="34" charset="0"/>
                <a:sym typeface="MS PMincho" pitchFamily="18" charset="-128"/>
              </a:rPr>
              <a:t>injured</a:t>
            </a:r>
            <a:r>
              <a:rPr lang="it-IT" altLang="it-IT" dirty="0" smtClean="0">
                <a:latin typeface="Calibri" pitchFamily="34" charset="0"/>
                <a:sym typeface="MS PMincho" pitchFamily="18" charset="-128"/>
              </a:rPr>
              <a:t> or </a:t>
            </a:r>
            <a:r>
              <a:rPr lang="it-IT" altLang="it-IT" dirty="0" err="1" smtClean="0">
                <a:latin typeface="Calibri" pitchFamily="34" charset="0"/>
                <a:sym typeface="MS PMincho" pitchFamily="18" charset="-128"/>
              </a:rPr>
              <a:t>ill</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person</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until</a:t>
            </a:r>
            <a:r>
              <a:rPr lang="it-IT" altLang="it-IT" dirty="0" smtClean="0">
                <a:latin typeface="Calibri" pitchFamily="34" charset="0"/>
                <a:sym typeface="MS PMincho" pitchFamily="18" charset="-128"/>
              </a:rPr>
              <a:t> the </a:t>
            </a:r>
            <a:r>
              <a:rPr lang="it-IT" altLang="it-IT" dirty="0" err="1" smtClean="0">
                <a:latin typeface="Calibri" pitchFamily="34" charset="0"/>
                <a:sym typeface="MS PMincho" pitchFamily="18" charset="-128"/>
              </a:rPr>
              <a:t>arrival</a:t>
            </a:r>
            <a:r>
              <a:rPr lang="it-IT" altLang="it-IT" dirty="0" smtClean="0">
                <a:latin typeface="Calibri" pitchFamily="34" charset="0"/>
                <a:sym typeface="MS PMincho" pitchFamily="18" charset="-128"/>
              </a:rPr>
              <a:t> of the </a:t>
            </a:r>
            <a:r>
              <a:rPr lang="it-IT" altLang="it-IT" dirty="0" err="1" smtClean="0">
                <a:latin typeface="Calibri" pitchFamily="34" charset="0"/>
                <a:sym typeface="MS PMincho" pitchFamily="18" charset="-128"/>
              </a:rPr>
              <a:t>emergency</a:t>
            </a:r>
            <a:r>
              <a:rPr lang="it-IT" altLang="it-IT" dirty="0" smtClean="0">
                <a:latin typeface="Calibri" pitchFamily="34" charset="0"/>
                <a:sym typeface="MS PMincho" pitchFamily="18" charset="-128"/>
              </a:rPr>
              <a:t> team. </a:t>
            </a:r>
            <a:endParaRPr lang="it-IT" altLang="it-IT" dirty="0">
              <a:latin typeface="Calibri" pitchFamily="34" charset="0"/>
              <a:sym typeface="MS PMincho" pitchFamily="18" charset="-128"/>
            </a:endParaRPr>
          </a:p>
        </p:txBody>
      </p:sp>
      <p:sp>
        <p:nvSpPr>
          <p:cNvPr id="51209" name="Rectangle 20" descr="Carta di giornale"/>
          <p:cNvSpPr>
            <a:spLocks noChangeArrowheads="1"/>
          </p:cNvSpPr>
          <p:nvPr/>
        </p:nvSpPr>
        <p:spPr bwMode="auto">
          <a:xfrm>
            <a:off x="179389" y="3079750"/>
            <a:ext cx="8425060" cy="646331"/>
          </a:xfrm>
          <a:prstGeom prst="rect">
            <a:avLst/>
          </a:prstGeom>
          <a:noFill/>
          <a:ln w="9525">
            <a:noFill/>
            <a:miter lim="800000"/>
            <a:headEnd/>
            <a:tailEnd/>
          </a:ln>
        </p:spPr>
        <p:txBody>
          <a:bodyPr wrap="square">
            <a:spAutoFit/>
          </a:bodyPr>
          <a:lstStyle/>
          <a:p>
            <a:pPr algn="just"/>
            <a:r>
              <a:rPr lang="it-IT" altLang="it-IT" dirty="0" smtClean="0">
                <a:latin typeface="Calibri" pitchFamily="34" charset="0"/>
                <a:sym typeface="MS PMincho" pitchFamily="18" charset="-128"/>
              </a:rPr>
              <a:t>With the </a:t>
            </a:r>
            <a:r>
              <a:rPr lang="it-IT" altLang="it-IT" dirty="0" err="1" smtClean="0">
                <a:latin typeface="Calibri" pitchFamily="34" charset="0"/>
                <a:sym typeface="MS PMincho" pitchFamily="18" charset="-128"/>
              </a:rPr>
              <a:t>exception</a:t>
            </a:r>
            <a:r>
              <a:rPr lang="it-IT" altLang="it-IT" dirty="0" smtClean="0">
                <a:latin typeface="Calibri" pitchFamily="34" charset="0"/>
                <a:sym typeface="MS PMincho" pitchFamily="18" charset="-128"/>
              </a:rPr>
              <a:t> of </a:t>
            </a:r>
            <a:r>
              <a:rPr lang="it-IT" altLang="it-IT" dirty="0" err="1" smtClean="0">
                <a:latin typeface="Calibri" pitchFamily="34" charset="0"/>
                <a:sym typeface="MS PMincho" pitchFamily="18" charset="-128"/>
              </a:rPr>
              <a:t>cases</a:t>
            </a:r>
            <a:r>
              <a:rPr lang="it-IT" altLang="it-IT" dirty="0" smtClean="0">
                <a:latin typeface="Calibri" pitchFamily="34" charset="0"/>
                <a:sym typeface="MS PMincho" pitchFamily="18" charset="-128"/>
              </a:rPr>
              <a:t> in </a:t>
            </a:r>
            <a:r>
              <a:rPr lang="it-IT" altLang="it-IT" dirty="0" err="1" smtClean="0">
                <a:latin typeface="Calibri" pitchFamily="34" charset="0"/>
                <a:sym typeface="MS PMincho" pitchFamily="18" charset="-128"/>
              </a:rPr>
              <a:t>which</a:t>
            </a:r>
            <a:r>
              <a:rPr lang="it-IT" altLang="it-IT" dirty="0" smtClean="0">
                <a:latin typeface="Calibri" pitchFamily="34" charset="0"/>
                <a:sym typeface="MS PMincho" pitchFamily="18" charset="-128"/>
              </a:rPr>
              <a:t> the </a:t>
            </a:r>
            <a:r>
              <a:rPr lang="it-IT" altLang="it-IT" dirty="0" err="1" smtClean="0">
                <a:latin typeface="Calibri" pitchFamily="34" charset="0"/>
                <a:sym typeface="MS PMincho" pitchFamily="18" charset="-128"/>
              </a:rPr>
              <a:t>victim’s</a:t>
            </a:r>
            <a:r>
              <a:rPr lang="it-IT" altLang="it-IT" dirty="0" smtClean="0">
                <a:latin typeface="Calibri" pitchFamily="34" charset="0"/>
                <a:sym typeface="MS PMincho" pitchFamily="18" charset="-128"/>
              </a:rPr>
              <a:t> life </a:t>
            </a:r>
            <a:r>
              <a:rPr lang="it-IT" altLang="it-IT" dirty="0" err="1" smtClean="0">
                <a:latin typeface="Calibri" pitchFamily="34" charset="0"/>
                <a:sym typeface="MS PMincho" pitchFamily="18" charset="-128"/>
              </a:rPr>
              <a:t>is</a:t>
            </a:r>
            <a:r>
              <a:rPr lang="it-IT" altLang="it-IT" dirty="0" smtClean="0">
                <a:latin typeface="Calibri" pitchFamily="34" charset="0"/>
                <a:sym typeface="MS PMincho" pitchFamily="18" charset="-128"/>
              </a:rPr>
              <a:t> in </a:t>
            </a:r>
            <a:r>
              <a:rPr lang="it-IT" altLang="it-IT" dirty="0" err="1" smtClean="0">
                <a:latin typeface="Calibri" pitchFamily="34" charset="0"/>
                <a:sym typeface="MS PMincho" pitchFamily="18" charset="-128"/>
              </a:rPr>
              <a:t>imminent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danger</a:t>
            </a:r>
            <a:r>
              <a:rPr lang="it-IT" altLang="it-IT" dirty="0" smtClean="0">
                <a:latin typeface="Calibri" pitchFamily="34" charset="0"/>
                <a:sym typeface="MS PMincho" pitchFamily="18" charset="-128"/>
              </a:rPr>
              <a:t>, do </a:t>
            </a:r>
            <a:r>
              <a:rPr lang="it-IT" altLang="it-IT" dirty="0" err="1" smtClean="0">
                <a:latin typeface="Calibri" pitchFamily="34" charset="0"/>
                <a:sym typeface="MS PMincho" pitchFamily="18" charset="-128"/>
              </a:rPr>
              <a:t>not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attempt</a:t>
            </a:r>
            <a:r>
              <a:rPr lang="it-IT" altLang="it-IT" dirty="0" smtClean="0">
                <a:latin typeface="Calibri" pitchFamily="34" charset="0"/>
                <a:sym typeface="MS PMincho" pitchFamily="18" charset="-128"/>
              </a:rPr>
              <a:t> to help: do </a:t>
            </a:r>
            <a:r>
              <a:rPr lang="it-IT" altLang="it-IT" dirty="0" err="1" smtClean="0">
                <a:latin typeface="Calibri" pitchFamily="34" charset="0"/>
                <a:sym typeface="MS PMincho" pitchFamily="18" charset="-128"/>
              </a:rPr>
              <a:t>not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move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him</a:t>
            </a:r>
            <a:r>
              <a:rPr lang="it-IT" altLang="it-IT" dirty="0" smtClean="0">
                <a:latin typeface="Calibri" pitchFamily="34" charset="0"/>
                <a:sym typeface="MS PMincho" pitchFamily="18" charset="-128"/>
              </a:rPr>
              <a:t>/</a:t>
            </a:r>
            <a:r>
              <a:rPr lang="it-IT" altLang="it-IT" dirty="0" err="1" smtClean="0">
                <a:latin typeface="Calibri" pitchFamily="34" charset="0"/>
                <a:sym typeface="MS PMincho" pitchFamily="18" charset="-128"/>
              </a:rPr>
              <a:t>her</a:t>
            </a:r>
            <a:r>
              <a:rPr lang="it-IT" altLang="it-IT" dirty="0" smtClean="0">
                <a:latin typeface="Calibri" pitchFamily="34" charset="0"/>
                <a:sym typeface="MS PMincho" pitchFamily="18" charset="-128"/>
              </a:rPr>
              <a:t> and do </a:t>
            </a:r>
            <a:r>
              <a:rPr lang="it-IT" altLang="it-IT" dirty="0" err="1" smtClean="0">
                <a:latin typeface="Calibri" pitchFamily="34" charset="0"/>
                <a:sym typeface="MS PMincho" pitchFamily="18" charset="-128"/>
              </a:rPr>
              <a:t>not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give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him</a:t>
            </a:r>
            <a:r>
              <a:rPr lang="it-IT" altLang="it-IT" dirty="0" smtClean="0">
                <a:latin typeface="Calibri" pitchFamily="34" charset="0"/>
                <a:sym typeface="MS PMincho" pitchFamily="18" charset="-128"/>
              </a:rPr>
              <a:t>/</a:t>
            </a:r>
            <a:r>
              <a:rPr lang="it-IT" altLang="it-IT" dirty="0" err="1" smtClean="0">
                <a:latin typeface="Calibri" pitchFamily="34" charset="0"/>
                <a:sym typeface="MS PMincho" pitchFamily="18" charset="-128"/>
              </a:rPr>
              <a:t>her</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anything</a:t>
            </a:r>
            <a:r>
              <a:rPr lang="it-IT" altLang="it-IT" dirty="0" smtClean="0">
                <a:latin typeface="Calibri" pitchFamily="34" charset="0"/>
                <a:sym typeface="MS PMincho" pitchFamily="18" charset="-128"/>
              </a:rPr>
              <a:t> to drink. </a:t>
            </a:r>
            <a:endParaRPr lang="it-IT" altLang="it-IT" dirty="0">
              <a:latin typeface="Calibri" pitchFamily="34" charset="0"/>
              <a:sym typeface="MS PMincho" pitchFamily="18" charset="-128"/>
            </a:endParaRPr>
          </a:p>
        </p:txBody>
      </p:sp>
      <p:sp>
        <p:nvSpPr>
          <p:cNvPr id="51210" name="Rectangle 21" descr="Carta di giornale"/>
          <p:cNvSpPr>
            <a:spLocks noChangeArrowheads="1"/>
          </p:cNvSpPr>
          <p:nvPr/>
        </p:nvSpPr>
        <p:spPr bwMode="auto">
          <a:xfrm>
            <a:off x="252413" y="3865563"/>
            <a:ext cx="8280400" cy="369332"/>
          </a:xfrm>
          <a:prstGeom prst="rect">
            <a:avLst/>
          </a:prstGeom>
          <a:noFill/>
          <a:ln w="9525">
            <a:noFill/>
            <a:miter lim="800000"/>
            <a:headEnd/>
            <a:tailEnd/>
          </a:ln>
        </p:spPr>
        <p:txBody>
          <a:bodyPr>
            <a:spAutoFit/>
          </a:bodyPr>
          <a:lstStyle/>
          <a:p>
            <a:pPr algn="just"/>
            <a:r>
              <a:rPr lang="it-IT" altLang="it-IT" dirty="0">
                <a:latin typeface="Calibri" pitchFamily="34" charset="0"/>
                <a:sym typeface="MS PMincho" pitchFamily="18" charset="-128"/>
              </a:rPr>
              <a:t>In </a:t>
            </a:r>
            <a:r>
              <a:rPr lang="it-IT" altLang="it-IT" dirty="0" smtClean="0">
                <a:latin typeface="Calibri" pitchFamily="34" charset="0"/>
                <a:sym typeface="MS PMincho" pitchFamily="18" charset="-128"/>
              </a:rPr>
              <a:t>the </a:t>
            </a:r>
            <a:r>
              <a:rPr lang="it-IT" altLang="it-IT" dirty="0" err="1" smtClean="0">
                <a:latin typeface="Calibri" pitchFamily="34" charset="0"/>
                <a:sym typeface="MS PMincho" pitchFamily="18" charset="-128"/>
              </a:rPr>
              <a:t>person</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has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fallen</a:t>
            </a:r>
            <a:r>
              <a:rPr lang="it-IT" altLang="it-IT" dirty="0" smtClean="0">
                <a:latin typeface="Calibri" pitchFamily="34" charset="0"/>
                <a:sym typeface="MS PMincho" pitchFamily="18" charset="-128"/>
              </a:rPr>
              <a:t>, do </a:t>
            </a:r>
            <a:r>
              <a:rPr lang="it-IT" altLang="it-IT" dirty="0" err="1" smtClean="0">
                <a:latin typeface="Calibri" pitchFamily="34" charset="0"/>
                <a:sym typeface="MS PMincho" pitchFamily="18" charset="-128"/>
              </a:rPr>
              <a:t>not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move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him</a:t>
            </a:r>
            <a:r>
              <a:rPr lang="it-IT" altLang="it-IT" dirty="0" smtClean="0">
                <a:latin typeface="Calibri" pitchFamily="34" charset="0"/>
                <a:sym typeface="MS PMincho" pitchFamily="18" charset="-128"/>
              </a:rPr>
              <a:t>/</a:t>
            </a:r>
            <a:r>
              <a:rPr lang="it-IT" altLang="it-IT" dirty="0" err="1" smtClean="0">
                <a:latin typeface="Calibri" pitchFamily="34" charset="0"/>
                <a:sym typeface="MS PMincho" pitchFamily="18" charset="-128"/>
              </a:rPr>
              <a:t>her</a:t>
            </a:r>
            <a:r>
              <a:rPr lang="it-IT" altLang="it-IT" dirty="0" smtClean="0">
                <a:latin typeface="Calibri" pitchFamily="34" charset="0"/>
                <a:sym typeface="MS PMincho" pitchFamily="18" charset="-128"/>
              </a:rPr>
              <a:t>. </a:t>
            </a:r>
            <a:endParaRPr lang="it-IT" altLang="it-IT" dirty="0">
              <a:latin typeface="Calibri" pitchFamily="34" charset="0"/>
              <a:sym typeface="MS PMincho" pitchFamily="18" charset="-128"/>
            </a:endParaRPr>
          </a:p>
        </p:txBody>
      </p:sp>
      <p:sp>
        <p:nvSpPr>
          <p:cNvPr id="175120"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EA40D5BA-D718-4A61-B754-BD51BE5A700B}" type="slidenum">
              <a:rPr lang="it-IT" altLang="en-US" sz="1400" b="1">
                <a:solidFill>
                  <a:srgbClr val="FFFFFF"/>
                </a:solidFill>
                <a:latin typeface="Calibri" pitchFamily="34" charset="0"/>
                <a:sym typeface="MS PMincho" pitchFamily="18" charset="-128"/>
              </a:rPr>
              <a:pPr algn="ctr"/>
              <a:t>26</a:t>
            </a:fld>
            <a:endParaRPr lang="it-IT" altLang="en-US">
              <a:latin typeface="Calibri" pitchFamily="34" charset="0"/>
              <a:sym typeface="MS PMincho" pitchFamily="18" charset="-128"/>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3" descr="Carta di giornale"/>
          <p:cNvSpPr txBox="1">
            <a:spLocks noChangeArrowheads="1"/>
          </p:cNvSpPr>
          <p:nvPr/>
        </p:nvSpPr>
        <p:spPr bwMode="auto">
          <a:xfrm>
            <a:off x="36513" y="188913"/>
            <a:ext cx="9144000" cy="579437"/>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it-IT" sz="3200" dirty="0" err="1" smtClean="0">
                <a:solidFill>
                  <a:srgbClr val="FF0000"/>
                </a:solidFill>
                <a:latin typeface="+mj-lt"/>
              </a:rPr>
              <a:t>Medical</a:t>
            </a:r>
            <a:r>
              <a:rPr lang="it-IT" altLang="it-IT" sz="3200" dirty="0" smtClean="0">
                <a:solidFill>
                  <a:srgbClr val="FF0000"/>
                </a:solidFill>
                <a:latin typeface="+mj-lt"/>
              </a:rPr>
              <a:t> </a:t>
            </a:r>
            <a:r>
              <a:rPr lang="it-IT" altLang="it-IT" sz="3200" dirty="0" err="1" smtClean="0">
                <a:solidFill>
                  <a:srgbClr val="FF0000"/>
                </a:solidFill>
                <a:latin typeface="+mj-lt"/>
              </a:rPr>
              <a:t>Emergencies</a:t>
            </a:r>
            <a:endParaRPr lang="it-IT" altLang="it-IT" sz="3200" dirty="0">
              <a:solidFill>
                <a:srgbClr val="FF0000"/>
              </a:solidFill>
              <a:latin typeface="+mj-lt"/>
            </a:endParaRPr>
          </a:p>
        </p:txBody>
      </p:sp>
      <p:sp>
        <p:nvSpPr>
          <p:cNvPr id="52227" name="Rectangle 8" descr="Carta di giornale"/>
          <p:cNvSpPr>
            <a:spLocks noChangeArrowheads="1"/>
          </p:cNvSpPr>
          <p:nvPr/>
        </p:nvSpPr>
        <p:spPr bwMode="auto">
          <a:xfrm>
            <a:off x="2124075" y="1265535"/>
            <a:ext cx="6842125" cy="923330"/>
          </a:xfrm>
          <a:prstGeom prst="rect">
            <a:avLst/>
          </a:prstGeom>
          <a:noFill/>
          <a:ln w="9525">
            <a:noFill/>
            <a:miter lim="800000"/>
            <a:headEnd/>
            <a:tailEnd/>
          </a:ln>
        </p:spPr>
        <p:txBody>
          <a:bodyPr anchor="ctr">
            <a:spAutoFit/>
          </a:bodyPr>
          <a:lstStyle/>
          <a:p>
            <a:pPr algn="just"/>
            <a:r>
              <a:rPr lang="it-IT" altLang="it-IT" dirty="0" smtClean="0">
                <a:latin typeface="Calibri" pitchFamily="34" charset="0"/>
                <a:sym typeface="MS PMincho" pitchFamily="18" charset="-128"/>
              </a:rPr>
              <a:t>Refrain from </a:t>
            </a:r>
            <a:r>
              <a:rPr lang="it-IT" altLang="it-IT" dirty="0" err="1" smtClean="0">
                <a:latin typeface="Calibri" pitchFamily="34" charset="0"/>
                <a:sym typeface="MS PMincho" pitchFamily="18" charset="-128"/>
              </a:rPr>
              <a:t>asking</a:t>
            </a:r>
            <a:r>
              <a:rPr lang="it-IT" altLang="it-IT" dirty="0" smtClean="0">
                <a:latin typeface="Calibri" pitchFamily="34" charset="0"/>
                <a:sym typeface="MS PMincho" pitchFamily="18" charset="-128"/>
              </a:rPr>
              <a:t> the </a:t>
            </a:r>
            <a:r>
              <a:rPr lang="it-IT" altLang="it-IT" dirty="0" err="1" smtClean="0">
                <a:latin typeface="Calibri" pitchFamily="34" charset="0"/>
                <a:sym typeface="MS PMincho" pitchFamily="18" charset="-128"/>
              </a:rPr>
              <a:t>victim</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banal</a:t>
            </a:r>
            <a:r>
              <a:rPr lang="it-IT" altLang="it-IT" dirty="0" smtClean="0">
                <a:latin typeface="Calibri" pitchFamily="34" charset="0"/>
                <a:sym typeface="MS PMincho" pitchFamily="18" charset="-128"/>
              </a:rPr>
              <a:t> or inquisitive </a:t>
            </a:r>
            <a:r>
              <a:rPr lang="it-IT" altLang="it-IT" dirty="0" err="1" smtClean="0">
                <a:latin typeface="Calibri" pitchFamily="34" charset="0"/>
                <a:sym typeface="MS PMincho" pitchFamily="18" charset="-128"/>
              </a:rPr>
              <a:t>questions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such</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as</a:t>
            </a:r>
            <a:r>
              <a:rPr lang="it-IT" altLang="it-IT" dirty="0" smtClean="0">
                <a:latin typeface="Calibri" pitchFamily="34" charset="0"/>
                <a:sym typeface="MS PMincho" pitchFamily="18" charset="-128"/>
              </a:rPr>
              <a:t>: </a:t>
            </a:r>
            <a:endParaRPr lang="it-IT" altLang="it-IT" dirty="0">
              <a:latin typeface="Calibri" pitchFamily="34" charset="0"/>
              <a:sym typeface="MS PMincho" pitchFamily="18" charset="-128"/>
            </a:endParaRPr>
          </a:p>
          <a:p>
            <a:pPr algn="just"/>
            <a:r>
              <a:rPr lang="it-IT" altLang="it-IT" dirty="0">
                <a:latin typeface="Calibri" pitchFamily="34" charset="0"/>
                <a:sym typeface="MS PMincho" pitchFamily="18" charset="-128"/>
              </a:rPr>
              <a:t>- </a:t>
            </a:r>
            <a:r>
              <a:rPr lang="it-IT" altLang="it-IT" dirty="0" smtClean="0">
                <a:latin typeface="Calibri" pitchFamily="34" charset="0"/>
                <a:sym typeface="MS PMincho" pitchFamily="18" charset="-128"/>
              </a:rPr>
              <a:t>How </a:t>
            </a:r>
            <a:r>
              <a:rPr lang="it-IT" altLang="it-IT" dirty="0" err="1" smtClean="0">
                <a:latin typeface="Calibri" pitchFamily="34" charset="0"/>
                <a:sym typeface="MS PMincho" pitchFamily="18" charset="-128"/>
              </a:rPr>
              <a:t>did</a:t>
            </a:r>
            <a:r>
              <a:rPr lang="it-IT" altLang="it-IT" dirty="0" smtClean="0">
                <a:latin typeface="Calibri" pitchFamily="34" charset="0"/>
                <a:sym typeface="MS PMincho" pitchFamily="18" charset="-128"/>
              </a:rPr>
              <a:t> the </a:t>
            </a:r>
            <a:r>
              <a:rPr lang="it-IT" altLang="it-IT" dirty="0" err="1" smtClean="0">
                <a:latin typeface="Calibri" pitchFamily="34" charset="0"/>
                <a:sym typeface="MS PMincho" pitchFamily="18" charset="-128"/>
              </a:rPr>
              <a:t>accident</a:t>
            </a:r>
            <a:r>
              <a:rPr lang="it-IT" altLang="it-IT" dirty="0" smtClean="0">
                <a:latin typeface="Calibri" pitchFamily="34" charset="0"/>
                <a:sym typeface="MS PMincho" pitchFamily="18" charset="-128"/>
              </a:rPr>
              <a:t> </a:t>
            </a:r>
            <a:r>
              <a:rPr lang="en-GB" altLang="it-IT" dirty="0" smtClean="0">
                <a:latin typeface="Calibri" pitchFamily="34" charset="0"/>
                <a:sym typeface="MS PMincho" pitchFamily="18" charset="-128"/>
              </a:rPr>
              <a:t>happen</a:t>
            </a:r>
            <a:r>
              <a:rPr lang="it-IT" altLang="it-IT" dirty="0" smtClean="0">
                <a:latin typeface="Calibri" pitchFamily="34" charset="0"/>
                <a:sym typeface="MS PMincho" pitchFamily="18" charset="-128"/>
              </a:rPr>
              <a:t>? </a:t>
            </a:r>
            <a:endParaRPr lang="it-IT" altLang="it-IT" dirty="0">
              <a:latin typeface="Calibri" pitchFamily="34" charset="0"/>
              <a:sym typeface="MS PMincho" pitchFamily="18" charset="-128"/>
            </a:endParaRPr>
          </a:p>
          <a:p>
            <a:pPr algn="just"/>
            <a:r>
              <a:rPr lang="it-IT" altLang="it-IT" dirty="0">
                <a:latin typeface="Calibri" pitchFamily="34" charset="0"/>
                <a:sym typeface="MS PMincho" pitchFamily="18" charset="-128"/>
              </a:rPr>
              <a:t>- </a:t>
            </a:r>
            <a:r>
              <a:rPr lang="it-IT" altLang="it-IT" dirty="0" err="1" smtClean="0">
                <a:latin typeface="Calibri" pitchFamily="34" charset="0"/>
                <a:sym typeface="MS PMincho" pitchFamily="18" charset="-128"/>
              </a:rPr>
              <a:t>Whose</a:t>
            </a:r>
            <a:r>
              <a:rPr lang="it-IT" altLang="it-IT" dirty="0" smtClean="0">
                <a:latin typeface="Calibri" pitchFamily="34" charset="0"/>
                <a:sym typeface="MS PMincho" pitchFamily="18" charset="-128"/>
              </a:rPr>
              <a:t> fault </a:t>
            </a:r>
            <a:r>
              <a:rPr lang="it-IT" altLang="it-IT" dirty="0" err="1" smtClean="0">
                <a:latin typeface="Calibri" pitchFamily="34" charset="0"/>
                <a:sym typeface="MS PMincho" pitchFamily="18" charset="-128"/>
              </a:rPr>
              <a:t>was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it</a:t>
            </a:r>
            <a:r>
              <a:rPr lang="it-IT" altLang="it-IT" dirty="0" smtClean="0">
                <a:latin typeface="Calibri" pitchFamily="34" charset="0"/>
                <a:sym typeface="MS PMincho" pitchFamily="18" charset="-128"/>
              </a:rPr>
              <a:t>? etc</a:t>
            </a:r>
            <a:r>
              <a:rPr lang="it-IT" altLang="it-IT" dirty="0">
                <a:latin typeface="Calibri" pitchFamily="34" charset="0"/>
                <a:sym typeface="MS PMincho" pitchFamily="18" charset="-128"/>
              </a:rPr>
              <a:t>. </a:t>
            </a:r>
          </a:p>
        </p:txBody>
      </p:sp>
      <p:pic>
        <p:nvPicPr>
          <p:cNvPr id="52228" name="Picture 10" descr="j0282747"/>
          <p:cNvPicPr>
            <a:picLocks noChangeAspect="1" noChangeArrowheads="1"/>
          </p:cNvPicPr>
          <p:nvPr/>
        </p:nvPicPr>
        <p:blipFill>
          <a:blip r:embed="rId2" cstate="email"/>
          <a:srcRect/>
          <a:stretch>
            <a:fillRect/>
          </a:stretch>
        </p:blipFill>
        <p:spPr bwMode="auto">
          <a:xfrm flipH="1">
            <a:off x="468313" y="1123950"/>
            <a:ext cx="1150937" cy="1219200"/>
          </a:xfrm>
          <a:prstGeom prst="rect">
            <a:avLst/>
          </a:prstGeom>
          <a:noFill/>
          <a:ln w="9525">
            <a:noFill/>
            <a:miter lim="800000"/>
            <a:headEnd/>
            <a:tailEnd/>
          </a:ln>
        </p:spPr>
      </p:pic>
      <p:sp>
        <p:nvSpPr>
          <p:cNvPr id="52229" name="Rectangle 12" descr="Carta di giornale"/>
          <p:cNvSpPr>
            <a:spLocks noChangeArrowheads="1"/>
          </p:cNvSpPr>
          <p:nvPr/>
        </p:nvSpPr>
        <p:spPr bwMode="auto">
          <a:xfrm>
            <a:off x="252413" y="2708275"/>
            <a:ext cx="6553200" cy="923330"/>
          </a:xfrm>
          <a:prstGeom prst="rect">
            <a:avLst/>
          </a:prstGeom>
          <a:noFill/>
          <a:ln w="9525">
            <a:noFill/>
            <a:miter lim="800000"/>
            <a:headEnd/>
            <a:tailEnd/>
          </a:ln>
        </p:spPr>
        <p:txBody>
          <a:bodyPr>
            <a:spAutoFit/>
          </a:bodyPr>
          <a:lstStyle/>
          <a:p>
            <a:pPr algn="just"/>
            <a:r>
              <a:rPr lang="it-IT" altLang="it-IT" dirty="0" smtClean="0">
                <a:latin typeface="Calibri" pitchFamily="34" charset="0"/>
                <a:sym typeface="MS PMincho" pitchFamily="18" charset="-128"/>
              </a:rPr>
              <a:t>Talk to the </a:t>
            </a:r>
            <a:r>
              <a:rPr lang="it-IT" altLang="it-IT" dirty="0" err="1" smtClean="0">
                <a:latin typeface="Calibri" pitchFamily="34" charset="0"/>
                <a:sym typeface="MS PMincho" pitchFamily="18" charset="-128"/>
              </a:rPr>
              <a:t>victim</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little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possible</a:t>
            </a:r>
            <a:r>
              <a:rPr lang="it-IT" altLang="it-IT" dirty="0" smtClean="0">
                <a:latin typeface="Calibri" pitchFamily="34" charset="0"/>
                <a:sym typeface="MS PMincho" pitchFamily="18" charset="-128"/>
              </a:rPr>
              <a:t>, in </a:t>
            </a:r>
            <a:r>
              <a:rPr lang="it-IT" altLang="it-IT" dirty="0" err="1" smtClean="0">
                <a:latin typeface="Calibri" pitchFamily="34" charset="0"/>
                <a:sym typeface="MS PMincho" pitchFamily="18" charset="-128"/>
              </a:rPr>
              <a:t>order</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not</a:t>
            </a:r>
            <a:r>
              <a:rPr lang="it-IT" altLang="it-IT" dirty="0" smtClean="0">
                <a:latin typeface="Calibri" pitchFamily="34" charset="0"/>
                <a:sym typeface="MS PMincho" pitchFamily="18" charset="-128"/>
              </a:rPr>
              <a:t> to </a:t>
            </a:r>
            <a:r>
              <a:rPr lang="it-IT" altLang="it-IT" dirty="0" err="1" smtClean="0">
                <a:latin typeface="Calibri" pitchFamily="34" charset="0"/>
                <a:sym typeface="MS PMincho" pitchFamily="18" charset="-128"/>
              </a:rPr>
              <a:t>increase</a:t>
            </a:r>
            <a:r>
              <a:rPr lang="it-IT" altLang="it-IT" dirty="0" smtClean="0">
                <a:latin typeface="Calibri" pitchFamily="34" charset="0"/>
                <a:sym typeface="MS PMincho" pitchFamily="18" charset="-128"/>
              </a:rPr>
              <a:t> the </a:t>
            </a:r>
            <a:r>
              <a:rPr lang="it-IT" altLang="it-IT" dirty="0" err="1" smtClean="0">
                <a:latin typeface="Calibri" pitchFamily="34" charset="0"/>
                <a:sym typeface="MS PMincho" pitchFamily="18" charset="-128"/>
              </a:rPr>
              <a:t>victim’s</a:t>
            </a:r>
            <a:r>
              <a:rPr lang="it-IT" altLang="it-IT" dirty="0" smtClean="0">
                <a:latin typeface="Calibri" pitchFamily="34" charset="0"/>
                <a:sym typeface="MS PMincho" pitchFamily="18" charset="-128"/>
              </a:rPr>
              <a:t> stress, </a:t>
            </a:r>
            <a:r>
              <a:rPr lang="it-IT" altLang="it-IT" dirty="0" err="1" smtClean="0">
                <a:latin typeface="Calibri" pitchFamily="34" charset="0"/>
                <a:sym typeface="MS PMincho" pitchFamily="18" charset="-128"/>
              </a:rPr>
              <a:t>thereby</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worsening</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his</a:t>
            </a:r>
            <a:r>
              <a:rPr lang="it-IT" altLang="it-IT" dirty="0" smtClean="0">
                <a:latin typeface="Calibri" pitchFamily="34" charset="0"/>
                <a:sym typeface="MS PMincho" pitchFamily="18" charset="-128"/>
              </a:rPr>
              <a:t>/</a:t>
            </a:r>
            <a:r>
              <a:rPr lang="it-IT" altLang="it-IT" dirty="0" err="1" smtClean="0">
                <a:latin typeface="Calibri" pitchFamily="34" charset="0"/>
                <a:sym typeface="MS PMincho" pitchFamily="18" charset="-128"/>
              </a:rPr>
              <a:t>her</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physical</a:t>
            </a:r>
            <a:r>
              <a:rPr lang="it-IT" altLang="it-IT" dirty="0" smtClean="0">
                <a:latin typeface="Calibri" pitchFamily="34" charset="0"/>
                <a:sym typeface="MS PMincho" pitchFamily="18" charset="-128"/>
              </a:rPr>
              <a:t> and </a:t>
            </a:r>
            <a:r>
              <a:rPr lang="it-IT" altLang="it-IT" dirty="0" err="1" smtClean="0">
                <a:latin typeface="Calibri" pitchFamily="34" charset="0"/>
                <a:sym typeface="MS PMincho" pitchFamily="18" charset="-128"/>
              </a:rPr>
              <a:t>psychological</a:t>
            </a:r>
            <a:r>
              <a:rPr lang="it-IT" altLang="it-IT" dirty="0" smtClean="0">
                <a:latin typeface="Calibri" pitchFamily="34" charset="0"/>
                <a:sym typeface="MS PMincho" pitchFamily="18" charset="-128"/>
              </a:rPr>
              <a:t> shock. </a:t>
            </a:r>
            <a:r>
              <a:rPr lang="it-IT" altLang="it-IT" dirty="0" err="1" smtClean="0">
                <a:latin typeface="Calibri" pitchFamily="34" charset="0"/>
                <a:sym typeface="MS PMincho" pitchFamily="18" charset="-128"/>
              </a:rPr>
              <a:t>Only</a:t>
            </a:r>
            <a:r>
              <a:rPr lang="it-IT" altLang="it-IT" dirty="0" smtClean="0">
                <a:latin typeface="Calibri" pitchFamily="34" charset="0"/>
                <a:sym typeface="MS PMincho" pitchFamily="18" charset="-128"/>
              </a:rPr>
              <a:t> use </a:t>
            </a:r>
            <a:r>
              <a:rPr lang="it-IT" altLang="it-IT" dirty="0" err="1" smtClean="0">
                <a:latin typeface="Calibri" pitchFamily="34" charset="0"/>
                <a:sym typeface="MS PMincho" pitchFamily="18" charset="-128"/>
              </a:rPr>
              <a:t>reassuring</a:t>
            </a:r>
            <a:r>
              <a:rPr lang="it-IT" altLang="it-IT" dirty="0">
                <a:latin typeface="Calibri" pitchFamily="34" charset="0"/>
                <a:sym typeface="MS PMincho" pitchFamily="18" charset="-128"/>
              </a:rPr>
              <a: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calming</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words</a:t>
            </a:r>
            <a:r>
              <a:rPr lang="it-IT" altLang="it-IT" dirty="0" smtClean="0">
                <a:latin typeface="Calibri" pitchFamily="34" charset="0"/>
                <a:sym typeface="MS PMincho" pitchFamily="18" charset="-128"/>
              </a:rPr>
              <a:t> and </a:t>
            </a:r>
            <a:r>
              <a:rPr lang="it-IT" altLang="it-IT" dirty="0" err="1" smtClean="0">
                <a:latin typeface="Calibri" pitchFamily="34" charset="0"/>
                <a:sym typeface="MS PMincho" pitchFamily="18" charset="-128"/>
              </a:rPr>
              <a:t>tones</a:t>
            </a:r>
            <a:r>
              <a:rPr lang="it-IT" altLang="it-IT" dirty="0" smtClean="0">
                <a:latin typeface="Calibri" pitchFamily="34" charset="0"/>
                <a:sym typeface="MS PMincho" pitchFamily="18" charset="-128"/>
              </a:rPr>
              <a:t>.</a:t>
            </a:r>
            <a:endParaRPr lang="it-IT" altLang="it-IT" dirty="0">
              <a:latin typeface="Calibri" pitchFamily="34" charset="0"/>
              <a:sym typeface="MS PMincho" pitchFamily="18" charset="-128"/>
            </a:endParaRPr>
          </a:p>
        </p:txBody>
      </p:sp>
      <p:sp>
        <p:nvSpPr>
          <p:cNvPr id="52230" name="Rectangle 19" descr="Carta di giornale"/>
          <p:cNvSpPr>
            <a:spLocks noChangeArrowheads="1"/>
          </p:cNvSpPr>
          <p:nvPr/>
        </p:nvSpPr>
        <p:spPr bwMode="auto">
          <a:xfrm>
            <a:off x="323850" y="3860800"/>
            <a:ext cx="5400675" cy="366713"/>
          </a:xfrm>
          <a:prstGeom prst="rect">
            <a:avLst/>
          </a:prstGeom>
          <a:noFill/>
          <a:ln w="9525">
            <a:noFill/>
            <a:miter lim="800000"/>
            <a:headEnd/>
            <a:tailEnd/>
          </a:ln>
        </p:spPr>
        <p:txBody>
          <a:bodyPr>
            <a:spAutoFit/>
          </a:bodyPr>
          <a:lstStyle/>
          <a:p>
            <a:pPr algn="just"/>
            <a:endParaRPr lang="it-IT" altLang="it-IT">
              <a:latin typeface="Calibri" pitchFamily="34" charset="0"/>
              <a:sym typeface="MS PMincho" pitchFamily="18" charset="-128"/>
            </a:endParaRPr>
          </a:p>
        </p:txBody>
      </p:sp>
      <p:sp>
        <p:nvSpPr>
          <p:cNvPr id="52231" name="Rectangle 20" descr="Carta di giornale"/>
          <p:cNvSpPr>
            <a:spLocks noChangeArrowheads="1"/>
          </p:cNvSpPr>
          <p:nvPr/>
        </p:nvSpPr>
        <p:spPr bwMode="auto">
          <a:xfrm>
            <a:off x="323850" y="5157788"/>
            <a:ext cx="8496300" cy="646331"/>
          </a:xfrm>
          <a:prstGeom prst="rect">
            <a:avLst/>
          </a:prstGeom>
          <a:noFill/>
          <a:ln w="9525">
            <a:noFill/>
            <a:miter lim="800000"/>
            <a:headEnd/>
            <a:tailEnd/>
          </a:ln>
        </p:spPr>
        <p:txBody>
          <a:bodyPr>
            <a:spAutoFit/>
          </a:bodyPr>
          <a:lstStyle/>
          <a:p>
            <a:pPr algn="just"/>
            <a:r>
              <a:rPr lang="it-IT" altLang="en-US" dirty="0" err="1" smtClean="0">
                <a:latin typeface="Calibri" pitchFamily="34" charset="0"/>
                <a:sym typeface="MS PMincho" pitchFamily="18" charset="-128"/>
              </a:rPr>
              <a:t>After</a:t>
            </a:r>
            <a:r>
              <a:rPr lang="it-IT" altLang="en-US" dirty="0" smtClean="0">
                <a:latin typeface="Calibri" pitchFamily="34" charset="0"/>
                <a:sym typeface="MS PMincho" pitchFamily="18" charset="-128"/>
              </a:rPr>
              <a:t> the </a:t>
            </a:r>
            <a:r>
              <a:rPr lang="it-IT" altLang="en-US" dirty="0" err="1" smtClean="0">
                <a:latin typeface="Calibri" pitchFamily="34" charset="0"/>
                <a:sym typeface="MS PMincho" pitchFamily="18" charset="-128"/>
              </a:rPr>
              <a:t>intervention</a:t>
            </a:r>
            <a:r>
              <a:rPr lang="it-IT" altLang="en-US" dirty="0" smtClean="0">
                <a:latin typeface="Calibri" pitchFamily="34" charset="0"/>
                <a:sym typeface="MS PMincho" pitchFamily="18" charset="-128"/>
              </a:rPr>
              <a:t> of the </a:t>
            </a:r>
            <a:r>
              <a:rPr lang="it-IT" altLang="en-US" dirty="0" err="1" smtClean="0">
                <a:latin typeface="Calibri" pitchFamily="34" charset="0"/>
                <a:sym typeface="MS PMincho" pitchFamily="18" charset="-128"/>
              </a:rPr>
              <a:t>medical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emergency</a:t>
            </a:r>
            <a:r>
              <a:rPr lang="it-IT" altLang="en-US" dirty="0" smtClean="0">
                <a:latin typeface="Calibri" pitchFamily="34" charset="0"/>
                <a:sym typeface="MS PMincho" pitchFamily="18" charset="-128"/>
              </a:rPr>
              <a:t> and rescue </a:t>
            </a:r>
            <a:r>
              <a:rPr lang="it-IT" altLang="en-US" dirty="0" err="1" smtClean="0">
                <a:latin typeface="Calibri" pitchFamily="34" charset="0"/>
                <a:sym typeface="MS PMincho" pitchFamily="18" charset="-128"/>
              </a:rPr>
              <a:t>services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remain</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at</a:t>
            </a:r>
            <a:r>
              <a:rPr lang="it-IT" altLang="en-US" dirty="0" smtClean="0">
                <a:latin typeface="Calibri" pitchFamily="34" charset="0"/>
                <a:sym typeface="MS PMincho" pitchFamily="18" charset="-128"/>
              </a:rPr>
              <a:t> the location to help, </a:t>
            </a:r>
            <a:r>
              <a:rPr lang="it-IT" altLang="en-US" dirty="0" err="1" smtClean="0">
                <a:latin typeface="Calibri" pitchFamily="34" charset="0"/>
                <a:sym typeface="MS PMincho" pitchFamily="18" charset="-128"/>
              </a:rPr>
              <a:t>if</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needed</a:t>
            </a:r>
            <a:r>
              <a:rPr lang="it-IT" altLang="en-US" dirty="0" smtClean="0">
                <a:latin typeface="Calibri" pitchFamily="34" charset="0"/>
                <a:sym typeface="MS PMincho" pitchFamily="18" charset="-128"/>
              </a:rPr>
              <a:t>, in </a:t>
            </a:r>
            <a:r>
              <a:rPr lang="it-IT" altLang="en-US" dirty="0" err="1" smtClean="0">
                <a:latin typeface="Calibri" pitchFamily="34" charset="0"/>
                <a:sym typeface="MS PMincho" pitchFamily="18" charset="-128"/>
              </a:rPr>
              <a:t>reconstructing</a:t>
            </a:r>
            <a:r>
              <a:rPr lang="it-IT" altLang="en-US" dirty="0" smtClean="0">
                <a:latin typeface="Calibri" pitchFamily="34" charset="0"/>
                <a:sym typeface="MS PMincho" pitchFamily="18" charset="-128"/>
              </a:rPr>
              <a:t> the </a:t>
            </a:r>
            <a:r>
              <a:rPr lang="it-IT" altLang="en-US" dirty="0" err="1" smtClean="0">
                <a:latin typeface="Calibri" pitchFamily="34" charset="0"/>
                <a:sym typeface="MS PMincho" pitchFamily="18" charset="-128"/>
              </a:rPr>
              <a:t>event</a:t>
            </a:r>
            <a:r>
              <a:rPr lang="it-IT" altLang="en-US" dirty="0" smtClean="0">
                <a:latin typeface="Calibri" pitchFamily="34" charset="0"/>
                <a:sym typeface="MS PMincho" pitchFamily="18" charset="-128"/>
              </a:rPr>
              <a:t>.</a:t>
            </a:r>
            <a:endParaRPr lang="it-IT" altLang="en-US" dirty="0">
              <a:latin typeface="Calibri" pitchFamily="34" charset="0"/>
              <a:sym typeface="MS PMincho" pitchFamily="18" charset="-128"/>
            </a:endParaRPr>
          </a:p>
        </p:txBody>
      </p:sp>
      <p:sp>
        <p:nvSpPr>
          <p:cNvPr id="176140"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F90B994D-989D-43C4-BF35-9DFCAD39E233}" type="slidenum">
              <a:rPr lang="it-IT" altLang="en-US" sz="1400" b="1">
                <a:solidFill>
                  <a:srgbClr val="FFFFFF"/>
                </a:solidFill>
                <a:latin typeface="Calibri" pitchFamily="34" charset="0"/>
                <a:sym typeface="MS PMincho" pitchFamily="18" charset="-128"/>
              </a:rPr>
              <a:pPr algn="ctr"/>
              <a:t>27</a:t>
            </a:fld>
            <a:endParaRPr lang="it-IT" altLang="en-US">
              <a:latin typeface="Calibri" pitchFamily="34" charset="0"/>
              <a:sym typeface="MS PMincho" pitchFamily="18" charset="-128"/>
            </a:endParaRPr>
          </a:p>
        </p:txBody>
      </p:sp>
      <p:pic>
        <p:nvPicPr>
          <p:cNvPr id="176141" name="Picture 13"/>
          <p:cNvPicPr>
            <a:picLocks noChangeAspect="1" noChangeArrowheads="1"/>
          </p:cNvPicPr>
          <p:nvPr/>
        </p:nvPicPr>
        <p:blipFill>
          <a:blip r:embed="rId3" cstate="email"/>
          <a:srcRect/>
          <a:stretch>
            <a:fillRect/>
          </a:stretch>
        </p:blipFill>
        <p:spPr bwMode="auto">
          <a:xfrm rot="3720000">
            <a:off x="6684963" y="3375025"/>
            <a:ext cx="1349375" cy="1717675"/>
          </a:xfrm>
          <a:prstGeom prst="rect">
            <a:avLst/>
          </a:prstGeom>
          <a:noFill/>
          <a:ln w="9525">
            <a:noFill/>
            <a:miter lim="800000"/>
            <a:headEnd/>
            <a:tailEnd/>
          </a:ln>
        </p:spPr>
      </p:pic>
      <p:pic>
        <p:nvPicPr>
          <p:cNvPr id="176142" name="Picture 14"/>
          <p:cNvPicPr>
            <a:picLocks noChangeAspect="1" noChangeArrowheads="1"/>
          </p:cNvPicPr>
          <p:nvPr/>
        </p:nvPicPr>
        <p:blipFill>
          <a:blip r:embed="rId4" cstate="email"/>
          <a:srcRect/>
          <a:stretch>
            <a:fillRect/>
          </a:stretch>
        </p:blipFill>
        <p:spPr bwMode="auto">
          <a:xfrm>
            <a:off x="7119938" y="1800225"/>
            <a:ext cx="1511300" cy="1428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3" descr="Carta di giornale"/>
          <p:cNvSpPr txBox="1">
            <a:spLocks noChangeArrowheads="1"/>
          </p:cNvSpPr>
          <p:nvPr/>
        </p:nvSpPr>
        <p:spPr bwMode="auto">
          <a:xfrm>
            <a:off x="-101600" y="333375"/>
            <a:ext cx="9137650" cy="1066800"/>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en-US" sz="3200" dirty="0" err="1" smtClean="0">
                <a:solidFill>
                  <a:srgbClr val="FF0000"/>
                </a:solidFill>
                <a:latin typeface="+mj-lt"/>
              </a:rPr>
              <a:t>Flooding</a:t>
            </a:r>
            <a:r>
              <a:rPr lang="it-IT" altLang="en-US" sz="3200" dirty="0" smtClean="0">
                <a:solidFill>
                  <a:srgbClr val="FF0000"/>
                </a:solidFill>
                <a:latin typeface="+mj-lt"/>
              </a:rPr>
              <a:t> and </a:t>
            </a:r>
            <a:r>
              <a:rPr lang="it-IT" altLang="en-US" sz="3200" dirty="0" err="1" smtClean="0">
                <a:solidFill>
                  <a:srgbClr val="FF0000"/>
                </a:solidFill>
                <a:latin typeface="+mj-lt"/>
              </a:rPr>
              <a:t>Tornadoes</a:t>
            </a:r>
            <a:endParaRPr lang="it-IT" altLang="en-US" sz="3200" dirty="0">
              <a:solidFill>
                <a:srgbClr val="FF0000"/>
              </a:solidFill>
              <a:latin typeface="+mj-lt"/>
            </a:endParaRPr>
          </a:p>
          <a:p>
            <a:pPr algn="ctr">
              <a:defRPr/>
            </a:pPr>
            <a:endParaRPr lang="it-IT" altLang="en-US" sz="3200" dirty="0">
              <a:solidFill>
                <a:srgbClr val="3333FF"/>
              </a:solidFill>
              <a:latin typeface="Antique Olive CompactPS" pitchFamily="34" charset="0"/>
            </a:endParaRPr>
          </a:p>
        </p:txBody>
      </p:sp>
      <p:sp>
        <p:nvSpPr>
          <p:cNvPr id="53251" name="Rectangle 8" descr="Carta di giornale"/>
          <p:cNvSpPr>
            <a:spLocks noChangeArrowheads="1"/>
          </p:cNvSpPr>
          <p:nvPr/>
        </p:nvSpPr>
        <p:spPr bwMode="auto">
          <a:xfrm>
            <a:off x="252413" y="1694567"/>
            <a:ext cx="8280400" cy="1200329"/>
          </a:xfrm>
          <a:prstGeom prst="rect">
            <a:avLst/>
          </a:prstGeom>
          <a:noFill/>
          <a:ln w="9525">
            <a:noFill/>
            <a:miter lim="800000"/>
            <a:headEnd/>
            <a:tailEnd/>
          </a:ln>
        </p:spPr>
        <p:txBody>
          <a:bodyPr anchor="ctr">
            <a:spAutoFit/>
          </a:bodyPr>
          <a:lstStyle/>
          <a:p>
            <a:pPr algn="just"/>
            <a:r>
              <a:rPr lang="it-IT" altLang="en-US" dirty="0" err="1" smtClean="0">
                <a:latin typeface="Calibri" pitchFamily="34" charset="0"/>
                <a:sym typeface="MS PMincho" pitchFamily="18" charset="-128"/>
              </a:rPr>
              <a:t>There</a:t>
            </a:r>
            <a:r>
              <a:rPr lang="it-IT" altLang="en-US" dirty="0" smtClean="0">
                <a:latin typeface="Calibri" pitchFamily="34" charset="0"/>
                <a:sym typeface="MS PMincho" pitchFamily="18" charset="-128"/>
              </a:rPr>
              <a:t> are </a:t>
            </a:r>
            <a:r>
              <a:rPr lang="it-IT" altLang="en-US" dirty="0" err="1" smtClean="0">
                <a:latin typeface="Calibri" pitchFamily="34" charset="0"/>
                <a:sym typeface="MS PMincho" pitchFamily="18" charset="-128"/>
              </a:rPr>
              <a:t>many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possible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causes</a:t>
            </a:r>
            <a:r>
              <a:rPr lang="it-IT" altLang="en-US" dirty="0" smtClean="0">
                <a:latin typeface="Calibri" pitchFamily="34" charset="0"/>
                <a:sym typeface="MS PMincho" pitchFamily="18" charset="-128"/>
              </a:rPr>
              <a:t> of </a:t>
            </a:r>
            <a:r>
              <a:rPr lang="it-IT" altLang="en-US" dirty="0" err="1" smtClean="0">
                <a:latin typeface="Calibri" pitchFamily="34" charset="0"/>
                <a:sym typeface="MS PMincho" pitchFamily="18" charset="-128"/>
              </a:rPr>
              <a:t>accidents</a:t>
            </a:r>
            <a:r>
              <a:rPr lang="it-IT" altLang="en-US" dirty="0" smtClean="0">
                <a:latin typeface="Calibri" pitchFamily="34" charset="0"/>
                <a:sym typeface="MS PMincho" pitchFamily="18" charset="-128"/>
              </a:rPr>
              <a:t> and </a:t>
            </a:r>
            <a:r>
              <a:rPr lang="it-IT" altLang="en-US" dirty="0" err="1" smtClean="0">
                <a:latin typeface="Calibri" pitchFamily="34" charset="0"/>
                <a:sym typeface="MS PMincho" pitchFamily="18" charset="-128"/>
              </a:rPr>
              <a:t>damage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such</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those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caused</a:t>
            </a:r>
            <a:r>
              <a:rPr lang="it-IT" altLang="en-US" dirty="0" smtClean="0">
                <a:latin typeface="Calibri" pitchFamily="34" charset="0"/>
                <a:sym typeface="MS PMincho" pitchFamily="18" charset="-128"/>
              </a:rPr>
              <a:t> by water and </a:t>
            </a:r>
            <a:r>
              <a:rPr lang="it-IT" altLang="en-US" dirty="0" err="1" smtClean="0">
                <a:latin typeface="Calibri" pitchFamily="34" charset="0"/>
                <a:sym typeface="MS PMincho" pitchFamily="18" charset="-128"/>
              </a:rPr>
              <a:t>wind</a:t>
            </a:r>
            <a:r>
              <a:rPr lang="it-IT" altLang="en-US" dirty="0" smtClean="0">
                <a:latin typeface="Calibri" pitchFamily="34" charset="0"/>
                <a:sym typeface="MS PMincho" pitchFamily="18" charset="-128"/>
              </a:rPr>
              <a:t>: from </a:t>
            </a:r>
            <a:r>
              <a:rPr lang="it-IT" altLang="en-US" dirty="0" err="1" smtClean="0">
                <a:latin typeface="Calibri" pitchFamily="34" charset="0"/>
                <a:sym typeface="MS PMincho" pitchFamily="18" charset="-128"/>
              </a:rPr>
              <a:t>simple</a:t>
            </a:r>
            <a:r>
              <a:rPr lang="it-IT" altLang="en-US" dirty="0" smtClean="0">
                <a:latin typeface="Calibri" pitchFamily="34" charset="0"/>
                <a:sym typeface="MS PMincho" pitchFamily="18" charset="-128"/>
              </a:rPr>
              <a:t> water </a:t>
            </a:r>
            <a:r>
              <a:rPr lang="it-IT" altLang="en-US" dirty="0" err="1" smtClean="0">
                <a:latin typeface="Calibri" pitchFamily="34" charset="0"/>
                <a:sym typeface="MS PMincho" pitchFamily="18" charset="-128"/>
              </a:rPr>
              <a:t>leaks</a:t>
            </a:r>
            <a:r>
              <a:rPr lang="it-IT" altLang="en-US" dirty="0" smtClean="0">
                <a:latin typeface="Calibri" pitchFamily="34" charset="0"/>
                <a:sym typeface="MS PMincho" pitchFamily="18" charset="-128"/>
              </a:rPr>
              <a:t> to </a:t>
            </a:r>
            <a:r>
              <a:rPr lang="it-IT" altLang="en-US" dirty="0" err="1" smtClean="0">
                <a:latin typeface="Calibri" pitchFamily="34" charset="0"/>
                <a:sym typeface="MS PMincho" pitchFamily="18" charset="-128"/>
              </a:rPr>
              <a:t>flooding</a:t>
            </a:r>
            <a:r>
              <a:rPr lang="it-IT" altLang="en-US" dirty="0" smtClean="0">
                <a:latin typeface="Calibri" pitchFamily="34" charset="0"/>
                <a:sym typeface="MS PMincho" pitchFamily="18" charset="-128"/>
              </a:rPr>
              <a:t>, from a strong </a:t>
            </a:r>
            <a:r>
              <a:rPr lang="it-IT" altLang="en-US" dirty="0" err="1" smtClean="0">
                <a:latin typeface="Calibri" pitchFamily="34" charset="0"/>
                <a:sym typeface="MS PMincho" pitchFamily="18" charset="-128"/>
              </a:rPr>
              <a:t>wind</a:t>
            </a:r>
            <a:r>
              <a:rPr lang="it-IT" altLang="en-US" dirty="0" smtClean="0">
                <a:latin typeface="Calibri" pitchFamily="34" charset="0"/>
                <a:sym typeface="MS PMincho" pitchFamily="18" charset="-128"/>
              </a:rPr>
              <a:t> to a tornado.</a:t>
            </a:r>
            <a:endParaRPr lang="it-IT" altLang="en-US" dirty="0">
              <a:latin typeface="Calibri" pitchFamily="34" charset="0"/>
              <a:sym typeface="MS PMincho" pitchFamily="18" charset="-128"/>
            </a:endParaRPr>
          </a:p>
          <a:p>
            <a:pPr algn="just"/>
            <a:r>
              <a:rPr lang="it-IT" altLang="en-US" dirty="0" err="1" smtClean="0">
                <a:latin typeface="Calibri" pitchFamily="34" charset="0"/>
                <a:sym typeface="MS PMincho" pitchFamily="18" charset="-128"/>
              </a:rPr>
              <a:t>These</a:t>
            </a:r>
            <a:r>
              <a:rPr lang="it-IT" altLang="en-US" dirty="0" smtClean="0">
                <a:latin typeface="Calibri" pitchFamily="34" charset="0"/>
                <a:sym typeface="MS PMincho" pitchFamily="18" charset="-128"/>
              </a:rPr>
              <a:t> are </a:t>
            </a:r>
            <a:r>
              <a:rPr lang="it-IT" altLang="en-US" dirty="0" err="1" smtClean="0">
                <a:latin typeface="Calibri" pitchFamily="34" charset="0"/>
                <a:sym typeface="MS PMincho" pitchFamily="18" charset="-128"/>
              </a:rPr>
              <a:t>phenomena</a:t>
            </a:r>
            <a:r>
              <a:rPr lang="it-IT" altLang="en-US" dirty="0" smtClean="0">
                <a:latin typeface="Calibri" pitchFamily="34" charset="0"/>
                <a:sym typeface="MS PMincho" pitchFamily="18" charset="-128"/>
              </a:rPr>
              <a:t> for </a:t>
            </a:r>
            <a:r>
              <a:rPr lang="it-IT" altLang="en-US" dirty="0" err="1" smtClean="0">
                <a:latin typeface="Calibri" pitchFamily="34" charset="0"/>
                <a:sym typeface="MS PMincho" pitchFamily="18" charset="-128"/>
              </a:rPr>
              <a:t>which</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operational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emergency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procedures</a:t>
            </a:r>
            <a:r>
              <a:rPr lang="it-IT" altLang="en-US" dirty="0" smtClean="0">
                <a:latin typeface="Calibri" pitchFamily="34" charset="0"/>
                <a:sym typeface="MS PMincho" pitchFamily="18" charset="-128"/>
              </a:rPr>
              <a:t> must be </a:t>
            </a:r>
            <a:r>
              <a:rPr lang="it-IT" altLang="en-US" dirty="0" err="1" smtClean="0">
                <a:latin typeface="Calibri" pitchFamily="34" charset="0"/>
                <a:sym typeface="MS PMincho" pitchFamily="18" charset="-128"/>
              </a:rPr>
              <a:t>envisaged</a:t>
            </a:r>
            <a:r>
              <a:rPr lang="it-IT" altLang="en-US" dirty="0" smtClean="0">
                <a:latin typeface="Calibri" pitchFamily="34" charset="0"/>
                <a:sym typeface="MS PMincho" pitchFamily="18" charset="-128"/>
              </a:rPr>
              <a:t>. </a:t>
            </a:r>
            <a:endParaRPr lang="it-IT" altLang="en-US" dirty="0">
              <a:latin typeface="Calibri" pitchFamily="34" charset="0"/>
              <a:sym typeface="MS PMincho" pitchFamily="18" charset="-128"/>
            </a:endParaRPr>
          </a:p>
        </p:txBody>
      </p:sp>
      <p:sp>
        <p:nvSpPr>
          <p:cNvPr id="53253" name="Rectangle 20" descr="Carta di giornale"/>
          <p:cNvSpPr>
            <a:spLocks noChangeArrowheads="1"/>
          </p:cNvSpPr>
          <p:nvPr/>
        </p:nvSpPr>
        <p:spPr bwMode="auto">
          <a:xfrm>
            <a:off x="323850" y="2133600"/>
            <a:ext cx="4572000" cy="639763"/>
          </a:xfrm>
          <a:prstGeom prst="rect">
            <a:avLst/>
          </a:prstGeom>
          <a:noFill/>
          <a:ln w="9525">
            <a:noFill/>
            <a:miter lim="800000"/>
            <a:headEnd/>
            <a:tailEnd/>
          </a:ln>
        </p:spPr>
        <p:txBody>
          <a:bodyPr>
            <a:spAutoFit/>
          </a:bodyPr>
          <a:lstStyle/>
          <a:p>
            <a:pPr algn="just"/>
            <a:endParaRPr lang="it-IT" altLang="en-US">
              <a:latin typeface="Calibri" pitchFamily="34" charset="0"/>
              <a:sym typeface="MS PMincho" pitchFamily="18" charset="-128"/>
            </a:endParaRPr>
          </a:p>
          <a:p>
            <a:pPr algn="just"/>
            <a:endParaRPr lang="it-IT" altLang="en-US">
              <a:latin typeface="Calibri" pitchFamily="34" charset="0"/>
              <a:sym typeface="MS PMincho" pitchFamily="18" charset="-128"/>
            </a:endParaRPr>
          </a:p>
        </p:txBody>
      </p:sp>
      <p:sp>
        <p:nvSpPr>
          <p:cNvPr id="53254" name="Rectangle 21" descr="Carta di giornale"/>
          <p:cNvSpPr>
            <a:spLocks noChangeArrowheads="1"/>
          </p:cNvSpPr>
          <p:nvPr/>
        </p:nvSpPr>
        <p:spPr bwMode="auto">
          <a:xfrm>
            <a:off x="323850" y="3284538"/>
            <a:ext cx="4572000" cy="366712"/>
          </a:xfrm>
          <a:prstGeom prst="rect">
            <a:avLst/>
          </a:prstGeom>
          <a:noFill/>
          <a:ln w="9525">
            <a:noFill/>
            <a:miter lim="800000"/>
            <a:headEnd/>
            <a:tailEnd/>
          </a:ln>
        </p:spPr>
        <p:txBody>
          <a:bodyPr>
            <a:spAutoFit/>
          </a:bodyPr>
          <a:lstStyle/>
          <a:p>
            <a:pPr algn="just"/>
            <a:endParaRPr lang="it-IT" altLang="it-IT">
              <a:latin typeface="Calibri" pitchFamily="34" charset="0"/>
              <a:sym typeface="MS PMincho" pitchFamily="18" charset="-128"/>
            </a:endParaRPr>
          </a:p>
        </p:txBody>
      </p:sp>
      <p:sp>
        <p:nvSpPr>
          <p:cNvPr id="53255" name="Rectangle 22" descr="Carta di giornale"/>
          <p:cNvSpPr>
            <a:spLocks noChangeArrowheads="1"/>
          </p:cNvSpPr>
          <p:nvPr/>
        </p:nvSpPr>
        <p:spPr bwMode="auto">
          <a:xfrm>
            <a:off x="252413" y="3644900"/>
            <a:ext cx="4572000" cy="365125"/>
          </a:xfrm>
          <a:prstGeom prst="rect">
            <a:avLst/>
          </a:prstGeom>
          <a:noFill/>
          <a:ln w="9525">
            <a:noFill/>
            <a:miter lim="800000"/>
            <a:headEnd/>
            <a:tailEnd/>
          </a:ln>
        </p:spPr>
        <p:txBody>
          <a:bodyPr>
            <a:spAutoFit/>
          </a:bodyPr>
          <a:lstStyle/>
          <a:p>
            <a:pPr algn="just"/>
            <a:r>
              <a:rPr lang="it-IT" altLang="it-IT">
                <a:latin typeface="Calibri" pitchFamily="34" charset="0"/>
                <a:sym typeface="MS PMincho" pitchFamily="18" charset="-128"/>
              </a:rPr>
              <a:t> </a:t>
            </a:r>
          </a:p>
        </p:txBody>
      </p:sp>
      <p:sp>
        <p:nvSpPr>
          <p:cNvPr id="53256" name="Rectangle 23" descr="Carta di giornale"/>
          <p:cNvSpPr>
            <a:spLocks noChangeArrowheads="1"/>
          </p:cNvSpPr>
          <p:nvPr/>
        </p:nvSpPr>
        <p:spPr bwMode="auto">
          <a:xfrm>
            <a:off x="3379788" y="4070350"/>
            <a:ext cx="233362" cy="365125"/>
          </a:xfrm>
          <a:prstGeom prst="rect">
            <a:avLst/>
          </a:prstGeom>
          <a:noFill/>
          <a:ln w="9525">
            <a:noFill/>
            <a:miter lim="800000"/>
            <a:headEnd/>
            <a:tailEnd/>
          </a:ln>
        </p:spPr>
        <p:txBody>
          <a:bodyPr wrap="none">
            <a:spAutoFit/>
          </a:bodyPr>
          <a:lstStyle/>
          <a:p>
            <a:pPr algn="ctr"/>
            <a:r>
              <a:rPr lang="it-IT" altLang="it-IT">
                <a:latin typeface="Calibri" pitchFamily="34" charset="0"/>
                <a:sym typeface="MS PMincho" pitchFamily="18" charset="-128"/>
              </a:rPr>
              <a:t> </a:t>
            </a:r>
          </a:p>
        </p:txBody>
      </p:sp>
      <p:sp>
        <p:nvSpPr>
          <p:cNvPr id="177167"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2A901970-E59E-441A-9541-E188BC590C2B}" type="slidenum">
              <a:rPr lang="it-IT" altLang="en-US" sz="1400" b="1">
                <a:solidFill>
                  <a:srgbClr val="FFFFFF"/>
                </a:solidFill>
                <a:latin typeface="Calibri" pitchFamily="34" charset="0"/>
                <a:sym typeface="MS PMincho" pitchFamily="18" charset="-128"/>
              </a:rPr>
              <a:pPr algn="ctr"/>
              <a:t>28</a:t>
            </a:fld>
            <a:endParaRPr lang="it-IT" altLang="en-US">
              <a:latin typeface="Calibri" pitchFamily="34" charset="0"/>
              <a:sym typeface="MS PMincho" pitchFamily="18" charset="-128"/>
            </a:endParaRPr>
          </a:p>
        </p:txBody>
      </p:sp>
      <p:pic>
        <p:nvPicPr>
          <p:cNvPr id="177168" name="Picture 16"/>
          <p:cNvPicPr>
            <a:picLocks noChangeAspect="1" noChangeArrowheads="1"/>
          </p:cNvPicPr>
          <p:nvPr/>
        </p:nvPicPr>
        <p:blipFill>
          <a:blip r:embed="rId2" cstate="email"/>
          <a:srcRect/>
          <a:stretch>
            <a:fillRect/>
          </a:stretch>
        </p:blipFill>
        <p:spPr bwMode="auto">
          <a:xfrm>
            <a:off x="4500563" y="3502025"/>
            <a:ext cx="2016125" cy="1916113"/>
          </a:xfrm>
          <a:prstGeom prst="rect">
            <a:avLst/>
          </a:prstGeom>
          <a:noFill/>
          <a:ln w="9525">
            <a:noFill/>
            <a:miter lim="800000"/>
            <a:headEnd/>
            <a:tailEnd/>
          </a:ln>
        </p:spPr>
      </p:pic>
      <p:pic>
        <p:nvPicPr>
          <p:cNvPr id="177169" name="Picture 17"/>
          <p:cNvPicPr>
            <a:picLocks noChangeAspect="1" noChangeArrowheads="1"/>
          </p:cNvPicPr>
          <p:nvPr/>
        </p:nvPicPr>
        <p:blipFill>
          <a:blip r:embed="rId3" cstate="email"/>
          <a:srcRect/>
          <a:stretch>
            <a:fillRect/>
          </a:stretch>
        </p:blipFill>
        <p:spPr bwMode="auto">
          <a:xfrm>
            <a:off x="1187450" y="3573463"/>
            <a:ext cx="2016125" cy="1841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3" descr="Carta di giornale"/>
          <p:cNvSpPr txBox="1">
            <a:spLocks noChangeArrowheads="1"/>
          </p:cNvSpPr>
          <p:nvPr/>
        </p:nvSpPr>
        <p:spPr bwMode="auto">
          <a:xfrm>
            <a:off x="-30163" y="333375"/>
            <a:ext cx="9137651" cy="584200"/>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en-US" sz="3200" dirty="0" smtClean="0">
                <a:solidFill>
                  <a:srgbClr val="FF0000"/>
                </a:solidFill>
                <a:latin typeface="+mj-lt"/>
              </a:rPr>
              <a:t>Water </a:t>
            </a:r>
            <a:r>
              <a:rPr lang="it-IT" altLang="en-US" sz="3200" dirty="0" err="1" smtClean="0">
                <a:solidFill>
                  <a:srgbClr val="FF0000"/>
                </a:solidFill>
                <a:latin typeface="+mj-lt"/>
              </a:rPr>
              <a:t>Leaks</a:t>
            </a:r>
            <a:r>
              <a:rPr lang="it-IT" altLang="en-US" sz="3200" dirty="0" smtClean="0">
                <a:solidFill>
                  <a:srgbClr val="FF0000"/>
                </a:solidFill>
                <a:latin typeface="+mj-lt"/>
              </a:rPr>
              <a:t> and </a:t>
            </a:r>
            <a:r>
              <a:rPr lang="it-IT" altLang="en-US" sz="3200" dirty="0" err="1" smtClean="0">
                <a:solidFill>
                  <a:srgbClr val="FF0000"/>
                </a:solidFill>
                <a:latin typeface="+mj-lt"/>
              </a:rPr>
              <a:t>Flooding</a:t>
            </a:r>
            <a:endParaRPr lang="it-IT" altLang="en-US" sz="3200" dirty="0">
              <a:solidFill>
                <a:srgbClr val="FF0000"/>
              </a:solidFill>
              <a:latin typeface="+mj-lt"/>
            </a:endParaRPr>
          </a:p>
        </p:txBody>
      </p:sp>
      <p:sp>
        <p:nvSpPr>
          <p:cNvPr id="54275" name="Rectangle 8" descr="Carta di giornale"/>
          <p:cNvSpPr>
            <a:spLocks noChangeArrowheads="1"/>
          </p:cNvSpPr>
          <p:nvPr/>
        </p:nvSpPr>
        <p:spPr bwMode="auto">
          <a:xfrm>
            <a:off x="179388" y="1275935"/>
            <a:ext cx="8497068" cy="3139321"/>
          </a:xfrm>
          <a:prstGeom prst="rect">
            <a:avLst/>
          </a:prstGeom>
          <a:noFill/>
          <a:ln w="9525">
            <a:noFill/>
            <a:miter lim="800000"/>
            <a:headEnd/>
            <a:tailEnd/>
          </a:ln>
        </p:spPr>
        <p:txBody>
          <a:bodyPr wrap="square" anchor="ctr">
            <a:spAutoFit/>
          </a:bodyPr>
          <a:lstStyle/>
          <a:p>
            <a:pPr algn="just">
              <a:defRPr/>
            </a:pPr>
            <a:r>
              <a:rPr lang="it-IT" altLang="en-US" b="1" dirty="0" err="1" smtClean="0">
                <a:latin typeface="Calibri" pitchFamily="34" charset="0"/>
                <a:sym typeface="MS PMincho" pitchFamily="18" charset="-128"/>
              </a:rPr>
              <a:t>Floods</a:t>
            </a:r>
            <a:r>
              <a:rPr lang="it-IT" altLang="en-US" b="1" dirty="0" smtClean="0">
                <a:latin typeface="Calibri" pitchFamily="34" charset="0"/>
                <a:sym typeface="MS PMincho" pitchFamily="18" charset="-128"/>
              </a:rPr>
              <a:t> are </a:t>
            </a:r>
            <a:r>
              <a:rPr lang="it-IT" altLang="en-US" b="1" dirty="0" err="1" smtClean="0">
                <a:latin typeface="Calibri" pitchFamily="34" charset="0"/>
                <a:sym typeface="MS PMincho" pitchFamily="18" charset="-128"/>
              </a:rPr>
              <a:t>increasingly</a:t>
            </a:r>
            <a:r>
              <a:rPr lang="it-IT" altLang="en-US" b="1" dirty="0" smtClean="0">
                <a:latin typeface="Calibri" pitchFamily="34" charset="0"/>
                <a:sym typeface="MS PMincho" pitchFamily="18" charset="-128"/>
              </a:rPr>
              <a:t> </a:t>
            </a:r>
            <a:r>
              <a:rPr lang="it-IT" altLang="en-US" b="1" dirty="0" err="1" smtClean="0">
                <a:latin typeface="Calibri" pitchFamily="34" charset="0"/>
                <a:sym typeface="MS PMincho" pitchFamily="18" charset="-128"/>
              </a:rPr>
              <a:t>frequent</a:t>
            </a:r>
            <a:r>
              <a:rPr lang="it-IT" altLang="en-US" b="1" dirty="0" smtClean="0">
                <a:latin typeface="Calibri" pitchFamily="34" charset="0"/>
                <a:sym typeface="MS PMincho" pitchFamily="18" charset="-128"/>
              </a:rPr>
              <a:t> and water </a:t>
            </a:r>
            <a:r>
              <a:rPr lang="it-IT" altLang="en-US" b="1" dirty="0" err="1" smtClean="0">
                <a:latin typeface="Calibri" pitchFamily="34" charset="0"/>
                <a:sym typeface="MS PMincho" pitchFamily="18" charset="-128"/>
              </a:rPr>
              <a:t>leaks</a:t>
            </a:r>
            <a:r>
              <a:rPr lang="it-IT" altLang="en-US" b="1" dirty="0" smtClean="0">
                <a:latin typeface="Calibri" pitchFamily="34" charset="0"/>
                <a:sym typeface="MS PMincho" pitchFamily="18" charset="-128"/>
              </a:rPr>
              <a:t> can </a:t>
            </a:r>
            <a:r>
              <a:rPr lang="it-IT" altLang="en-US" b="1" dirty="0" err="1" smtClean="0">
                <a:latin typeface="Calibri" pitchFamily="34" charset="0"/>
                <a:sym typeface="MS PMincho" pitchFamily="18" charset="-128"/>
              </a:rPr>
              <a:t>also</a:t>
            </a:r>
            <a:r>
              <a:rPr lang="it-IT" altLang="en-US" b="1" dirty="0" smtClean="0">
                <a:latin typeface="Calibri" pitchFamily="34" charset="0"/>
                <a:sym typeface="MS PMincho" pitchFamily="18" charset="-128"/>
              </a:rPr>
              <a:t> </a:t>
            </a:r>
            <a:r>
              <a:rPr lang="it-IT" altLang="en-US" b="1" dirty="0" err="1" smtClean="0">
                <a:latin typeface="Calibri" pitchFamily="34" charset="0"/>
                <a:sym typeface="MS PMincho" pitchFamily="18" charset="-128"/>
              </a:rPr>
              <a:t>have</a:t>
            </a:r>
            <a:endParaRPr lang="it-IT" altLang="en-US" b="1" dirty="0">
              <a:latin typeface="Calibri" pitchFamily="34" charset="0"/>
              <a:sym typeface="MS PMincho" pitchFamily="18" charset="-128"/>
            </a:endParaRPr>
          </a:p>
          <a:p>
            <a:pPr algn="just">
              <a:defRPr/>
            </a:pPr>
            <a:r>
              <a:rPr lang="it-IT" altLang="en-US" b="1" dirty="0" err="1" smtClean="0">
                <a:latin typeface="Calibri" pitchFamily="34" charset="0"/>
                <a:sym typeface="MS PMincho" pitchFamily="18" charset="-128"/>
              </a:rPr>
              <a:t>serious</a:t>
            </a:r>
            <a:r>
              <a:rPr lang="it-IT" altLang="en-US" b="1" dirty="0" smtClean="0">
                <a:latin typeface="Calibri" pitchFamily="34" charset="0"/>
                <a:sym typeface="MS PMincho" pitchFamily="18" charset="-128"/>
              </a:rPr>
              <a:t> </a:t>
            </a:r>
            <a:r>
              <a:rPr lang="it-IT" altLang="en-US" b="1" dirty="0" err="1" smtClean="0">
                <a:latin typeface="Calibri" pitchFamily="34" charset="0"/>
                <a:sym typeface="MS PMincho" pitchFamily="18" charset="-128"/>
              </a:rPr>
              <a:t>consequences</a:t>
            </a:r>
            <a:r>
              <a:rPr lang="it-IT" altLang="en-US" b="1" dirty="0" smtClean="0">
                <a:latin typeface="Calibri" pitchFamily="34" charset="0"/>
                <a:sym typeface="MS PMincho" pitchFamily="18" charset="-128"/>
              </a:rPr>
              <a:t>. </a:t>
            </a:r>
            <a:endParaRPr lang="it-IT" altLang="en-US" b="1" dirty="0">
              <a:latin typeface="Calibri" pitchFamily="34" charset="0"/>
              <a:sym typeface="MS PMincho" pitchFamily="18" charset="-128"/>
            </a:endParaRPr>
          </a:p>
          <a:p>
            <a:pPr algn="just">
              <a:defRPr/>
            </a:pPr>
            <a:endParaRPr lang="it-IT" altLang="en-US" b="1" dirty="0">
              <a:latin typeface="Calibri" pitchFamily="34" charset="0"/>
              <a:sym typeface="MS PMincho" pitchFamily="18" charset="-128"/>
            </a:endParaRPr>
          </a:p>
          <a:p>
            <a:pPr algn="just">
              <a:defRPr/>
            </a:pPr>
            <a:r>
              <a:rPr lang="it-IT" altLang="en-US" b="1" dirty="0">
                <a:latin typeface="Calibri" pitchFamily="34" charset="0"/>
                <a:sym typeface="MS PMincho" pitchFamily="18" charset="-128"/>
              </a:rPr>
              <a:t>IN </a:t>
            </a:r>
            <a:r>
              <a:rPr lang="it-IT" altLang="en-US" b="1" dirty="0" smtClean="0">
                <a:latin typeface="Calibri" pitchFamily="34" charset="0"/>
                <a:sym typeface="MS PMincho" pitchFamily="18" charset="-128"/>
              </a:rPr>
              <a:t>THESE CASES: </a:t>
            </a:r>
            <a:endParaRPr lang="it-IT" altLang="en-US" b="1" dirty="0">
              <a:latin typeface="Calibri" pitchFamily="34" charset="0"/>
              <a:sym typeface="MS PMincho" pitchFamily="18" charset="-128"/>
            </a:endParaRPr>
          </a:p>
          <a:p>
            <a:pPr algn="just">
              <a:defRPr/>
            </a:pPr>
            <a:endParaRPr lang="it-IT" altLang="en-US" b="1" dirty="0">
              <a:latin typeface="Calibri" pitchFamily="34" charset="0"/>
              <a:sym typeface="MS PMincho" pitchFamily="18" charset="-128"/>
            </a:endParaRPr>
          </a:p>
          <a:p>
            <a:pPr marL="363538" indent="-363538" algn="just">
              <a:buFontTx/>
              <a:buChar char="•"/>
              <a:defRPr/>
            </a:pPr>
            <a:r>
              <a:rPr lang="it-IT" altLang="en-US" dirty="0" smtClean="0">
                <a:latin typeface="Calibri" pitchFamily="34" charset="0"/>
                <a:sym typeface="MS PMincho" pitchFamily="18" charset="-128"/>
              </a:rPr>
              <a:t>Stay </a:t>
            </a:r>
            <a:r>
              <a:rPr lang="it-IT" altLang="en-US" dirty="0" err="1" smtClean="0">
                <a:latin typeface="Calibri" pitchFamily="34" charset="0"/>
                <a:sym typeface="MS PMincho" pitchFamily="18" charset="-128"/>
              </a:rPr>
              <a:t>calm</a:t>
            </a:r>
            <a:r>
              <a:rPr lang="it-IT" altLang="en-US" dirty="0" smtClean="0">
                <a:latin typeface="Calibri" pitchFamily="34" charset="0"/>
                <a:sym typeface="MS PMincho" pitchFamily="18" charset="-128"/>
              </a:rPr>
              <a:t> and do </a:t>
            </a:r>
            <a:r>
              <a:rPr lang="it-IT" altLang="en-US" dirty="0" err="1" smtClean="0">
                <a:latin typeface="Calibri" pitchFamily="34" charset="0"/>
                <a:sym typeface="MS PMincho" pitchFamily="18" charset="-128"/>
              </a:rPr>
              <a:t>not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walk</a:t>
            </a:r>
            <a:r>
              <a:rPr lang="it-IT" altLang="en-US" dirty="0" smtClean="0">
                <a:latin typeface="Calibri" pitchFamily="34" charset="0"/>
                <a:sym typeface="MS PMincho" pitchFamily="18" charset="-128"/>
              </a:rPr>
              <a:t> on the </a:t>
            </a:r>
            <a:r>
              <a:rPr lang="it-IT" altLang="en-US" dirty="0" err="1" smtClean="0">
                <a:latin typeface="Calibri" pitchFamily="34" charset="0"/>
                <a:sym typeface="MS PMincho" pitchFamily="18" charset="-128"/>
              </a:rPr>
              <a:t>wet</a:t>
            </a:r>
            <a:r>
              <a:rPr lang="it-IT" altLang="en-US" dirty="0" smtClean="0">
                <a:latin typeface="Calibri" pitchFamily="34" charset="0"/>
                <a:sym typeface="MS PMincho" pitchFamily="18" charset="-128"/>
              </a:rPr>
              <a:t> area to </a:t>
            </a:r>
            <a:r>
              <a:rPr lang="it-IT" altLang="en-US" dirty="0" err="1" smtClean="0">
                <a:latin typeface="Calibri" pitchFamily="34" charset="0"/>
                <a:sym typeface="MS PMincho" pitchFamily="18" charset="-128"/>
              </a:rPr>
              <a:t>avoid</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slipping</a:t>
            </a:r>
            <a:r>
              <a:rPr lang="it-IT" altLang="en-US" dirty="0" smtClean="0">
                <a:latin typeface="Calibri" pitchFamily="34" charset="0"/>
                <a:sym typeface="MS PMincho" pitchFamily="18" charset="-128"/>
              </a:rPr>
              <a:t>,</a:t>
            </a:r>
            <a:endParaRPr lang="it-IT" altLang="en-US" dirty="0">
              <a:latin typeface="Calibri" pitchFamily="34" charset="0"/>
              <a:sym typeface="MS PMincho" pitchFamily="18" charset="-128"/>
            </a:endParaRPr>
          </a:p>
          <a:p>
            <a:pPr marL="363538" indent="-363538" algn="just">
              <a:buFontTx/>
              <a:buChar char="•"/>
              <a:defRPr/>
            </a:pPr>
            <a:r>
              <a:rPr lang="it-IT" altLang="en-US" dirty="0" err="1" smtClean="0">
                <a:latin typeface="Calibri" pitchFamily="34" charset="0"/>
                <a:sym typeface="MS PMincho" pitchFamily="18" charset="-128"/>
              </a:rPr>
              <a:t>Immediately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notify</a:t>
            </a:r>
            <a:r>
              <a:rPr lang="it-IT" altLang="en-US" dirty="0" smtClean="0">
                <a:latin typeface="Calibri" pitchFamily="34" charset="0"/>
                <a:sym typeface="MS PMincho" pitchFamily="18" charset="-128"/>
              </a:rPr>
              <a:t>:</a:t>
            </a:r>
            <a:endParaRPr lang="it-IT" altLang="en-US" dirty="0">
              <a:latin typeface="Calibri" pitchFamily="34" charset="0"/>
              <a:sym typeface="MS PMincho" pitchFamily="18" charset="-128"/>
            </a:endParaRPr>
          </a:p>
          <a:p>
            <a:pPr marL="363538" indent="-363538" algn="just">
              <a:buFontTx/>
              <a:buChar char="•"/>
              <a:defRPr/>
            </a:pPr>
            <a:r>
              <a:rPr lang="it-IT" altLang="en-US" dirty="0" smtClean="0">
                <a:latin typeface="Calibri" pitchFamily="34" charset="0"/>
                <a:sym typeface="MS PMincho" pitchFamily="18" charset="-128"/>
              </a:rPr>
              <a:t>Your immediate </a:t>
            </a:r>
            <a:r>
              <a:rPr lang="it-IT" altLang="en-US" dirty="0" err="1" smtClean="0">
                <a:latin typeface="Calibri" pitchFamily="34" charset="0"/>
                <a:sym typeface="MS PMincho" pitchFamily="18" charset="-128"/>
              </a:rPr>
              <a:t>superior</a:t>
            </a:r>
            <a:r>
              <a:rPr lang="it-IT" altLang="en-US" dirty="0" smtClean="0">
                <a:latin typeface="Calibri" pitchFamily="34" charset="0"/>
                <a:sym typeface="MS PMincho" pitchFamily="18" charset="-128"/>
              </a:rPr>
              <a:t> </a:t>
            </a:r>
            <a:endParaRPr lang="it-IT" altLang="en-US" dirty="0">
              <a:latin typeface="Calibri" pitchFamily="34" charset="0"/>
              <a:sym typeface="MS PMincho" pitchFamily="18" charset="-128"/>
            </a:endParaRPr>
          </a:p>
          <a:p>
            <a:pPr marL="363538" indent="-363538" algn="just">
              <a:buFontTx/>
              <a:buChar char="•"/>
              <a:defRPr/>
            </a:pPr>
            <a:r>
              <a:rPr lang="it-IT" altLang="en-US" dirty="0" smtClean="0">
                <a:latin typeface="Calibri" pitchFamily="34" charset="0"/>
                <a:sym typeface="MS PMincho" pitchFamily="18" charset="-128"/>
              </a:rPr>
              <a:t>The Emergency </a:t>
            </a:r>
            <a:r>
              <a:rPr lang="it-IT" altLang="en-US" dirty="0" err="1" smtClean="0">
                <a:latin typeface="Calibri" pitchFamily="34" charset="0"/>
                <a:sym typeface="MS PMincho" pitchFamily="18" charset="-128"/>
              </a:rPr>
              <a:t>Officer</a:t>
            </a:r>
            <a:r>
              <a:rPr lang="it-IT" altLang="en-US" dirty="0" smtClean="0">
                <a:latin typeface="Calibri" pitchFamily="34" charset="0"/>
                <a:sym typeface="MS PMincho" pitchFamily="18" charset="-128"/>
              </a:rPr>
              <a:t> </a:t>
            </a:r>
            <a:endParaRPr lang="it-IT" altLang="en-US" dirty="0">
              <a:latin typeface="Calibri" pitchFamily="34" charset="0"/>
              <a:sym typeface="MS PMincho" pitchFamily="18" charset="-128"/>
            </a:endParaRPr>
          </a:p>
          <a:p>
            <a:pPr marL="363538" indent="-363538" algn="just">
              <a:buFontTx/>
              <a:buChar char="•"/>
              <a:defRPr/>
            </a:pPr>
            <a:r>
              <a:rPr lang="it-IT" altLang="en-US" dirty="0" err="1" smtClean="0">
                <a:latin typeface="Calibri" pitchFamily="34" charset="0"/>
                <a:sym typeface="MS PMincho" pitchFamily="18" charset="-128"/>
              </a:rPr>
              <a:t>Provide</a:t>
            </a:r>
            <a:r>
              <a:rPr lang="it-IT" altLang="en-US" dirty="0" smtClean="0">
                <a:latin typeface="Calibri" pitchFamily="34" charset="0"/>
                <a:sym typeface="MS PMincho" pitchFamily="18" charset="-128"/>
              </a:rPr>
              <a:t> information on the nature, the </a:t>
            </a:r>
            <a:r>
              <a:rPr lang="it-IT" altLang="en-US" dirty="0" err="1" smtClean="0">
                <a:latin typeface="Calibri" pitchFamily="34" charset="0"/>
                <a:sym typeface="MS PMincho" pitchFamily="18" charset="-128"/>
              </a:rPr>
              <a:t>exact</a:t>
            </a:r>
            <a:r>
              <a:rPr lang="it-IT" altLang="en-US" dirty="0" smtClean="0">
                <a:latin typeface="Calibri" pitchFamily="34" charset="0"/>
                <a:sym typeface="MS PMincho" pitchFamily="18" charset="-128"/>
              </a:rPr>
              <a:t> location and </a:t>
            </a:r>
            <a:r>
              <a:rPr lang="it-IT" altLang="en-US" dirty="0" err="1" smtClean="0">
                <a:latin typeface="Calibri" pitchFamily="34" charset="0"/>
                <a:sym typeface="MS PMincho" pitchFamily="18" charset="-128"/>
              </a:rPr>
              <a:t>especially</a:t>
            </a:r>
            <a:r>
              <a:rPr lang="it-IT" altLang="en-US" dirty="0" smtClean="0">
                <a:latin typeface="Calibri" pitchFamily="34" charset="0"/>
                <a:sym typeface="MS PMincho" pitchFamily="18" charset="-128"/>
              </a:rPr>
              <a:t> the </a:t>
            </a:r>
            <a:r>
              <a:rPr lang="it-IT" altLang="en-US" dirty="0" err="1" smtClean="0">
                <a:latin typeface="Calibri" pitchFamily="34" charset="0"/>
                <a:sym typeface="MS PMincho" pitchFamily="18" charset="-128"/>
              </a:rPr>
              <a:t>extent</a:t>
            </a:r>
            <a:r>
              <a:rPr lang="it-IT" altLang="en-US" dirty="0" smtClean="0">
                <a:latin typeface="Calibri" pitchFamily="34" charset="0"/>
                <a:sym typeface="MS PMincho" pitchFamily="18" charset="-128"/>
              </a:rPr>
              <a:t> of the water </a:t>
            </a:r>
            <a:r>
              <a:rPr lang="it-IT" altLang="en-US" dirty="0" err="1" smtClean="0">
                <a:latin typeface="Calibri" pitchFamily="34" charset="0"/>
                <a:sym typeface="MS PMincho" pitchFamily="18" charset="-128"/>
              </a:rPr>
              <a:t>leak</a:t>
            </a:r>
            <a:r>
              <a:rPr lang="it-IT" altLang="en-US" dirty="0" smtClean="0">
                <a:latin typeface="Calibri" pitchFamily="34" charset="0"/>
                <a:sym typeface="MS PMincho" pitchFamily="18" charset="-128"/>
              </a:rPr>
              <a:t> or the </a:t>
            </a:r>
            <a:r>
              <a:rPr lang="it-IT" altLang="en-US" dirty="0" err="1" smtClean="0">
                <a:latin typeface="Calibri" pitchFamily="34" charset="0"/>
                <a:sym typeface="MS PMincho" pitchFamily="18" charset="-128"/>
              </a:rPr>
              <a:t>characteristics</a:t>
            </a:r>
            <a:r>
              <a:rPr lang="it-IT" altLang="en-US" dirty="0" smtClean="0">
                <a:latin typeface="Calibri" pitchFamily="34" charset="0"/>
                <a:sym typeface="MS PMincho" pitchFamily="18" charset="-128"/>
              </a:rPr>
              <a:t> of the </a:t>
            </a:r>
            <a:r>
              <a:rPr lang="it-IT" altLang="en-US" dirty="0" err="1" smtClean="0">
                <a:latin typeface="Calibri" pitchFamily="34" charset="0"/>
                <a:sym typeface="MS PMincho" pitchFamily="18" charset="-128"/>
              </a:rPr>
              <a:t>flood</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including</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its</a:t>
            </a:r>
            <a:r>
              <a:rPr lang="it-IT" altLang="en-US" dirty="0" smtClean="0">
                <a:latin typeface="Calibri" pitchFamily="34" charset="0"/>
                <a:sym typeface="MS PMincho" pitchFamily="18" charset="-128"/>
              </a:rPr>
              <a:t> cause </a:t>
            </a:r>
            <a:r>
              <a:rPr lang="it-IT" altLang="en-US" dirty="0" err="1" smtClean="0">
                <a:latin typeface="Calibri" pitchFamily="34" charset="0"/>
                <a:sym typeface="MS PMincho" pitchFamily="18" charset="-128"/>
              </a:rPr>
              <a:t>if</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you</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know</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it</a:t>
            </a:r>
            <a:r>
              <a:rPr lang="it-IT" altLang="en-US" dirty="0" smtClean="0">
                <a:latin typeface="Calibri" pitchFamily="34" charset="0"/>
                <a:sym typeface="MS PMincho" pitchFamily="18" charset="-128"/>
              </a:rPr>
              <a:t>. </a:t>
            </a:r>
            <a:endParaRPr lang="it-IT" altLang="en-US" dirty="0">
              <a:latin typeface="Calibri" pitchFamily="34" charset="0"/>
              <a:sym typeface="MS PMincho" pitchFamily="18" charset="-128"/>
            </a:endParaRPr>
          </a:p>
        </p:txBody>
      </p:sp>
      <p:sp>
        <p:nvSpPr>
          <p:cNvPr id="178182"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846D384F-7D37-4405-B665-8640F0994BF2}" type="slidenum">
              <a:rPr lang="it-IT" altLang="en-US" sz="1400" b="1">
                <a:solidFill>
                  <a:srgbClr val="FFFFFF"/>
                </a:solidFill>
                <a:latin typeface="Calibri" pitchFamily="34" charset="0"/>
                <a:sym typeface="MS PMincho" pitchFamily="18" charset="-128"/>
              </a:rPr>
              <a:pPr algn="ctr"/>
              <a:t>29</a:t>
            </a:fld>
            <a:endParaRPr lang="it-IT" altLang="en-US">
              <a:latin typeface="Calibri" pitchFamily="34" charset="0"/>
              <a:sym typeface="MS PMincho" pitchFamily="18" charset="-128"/>
            </a:endParaRPr>
          </a:p>
        </p:txBody>
      </p:sp>
      <p:pic>
        <p:nvPicPr>
          <p:cNvPr id="178183" name="Picture 9"/>
          <p:cNvPicPr>
            <a:picLocks noChangeAspect="1" noChangeArrowheads="1"/>
          </p:cNvPicPr>
          <p:nvPr/>
        </p:nvPicPr>
        <p:blipFill>
          <a:blip r:embed="rId2" cstate="email"/>
          <a:srcRect/>
          <a:stretch>
            <a:fillRect/>
          </a:stretch>
        </p:blipFill>
        <p:spPr bwMode="auto">
          <a:xfrm rot="-1343526">
            <a:off x="6910388" y="1560513"/>
            <a:ext cx="1495425" cy="1612900"/>
          </a:xfrm>
          <a:prstGeom prst="rect">
            <a:avLst/>
          </a:prstGeom>
          <a:noFill/>
          <a:ln w="9525">
            <a:noFill/>
            <a:miter lim="800000"/>
            <a:headEnd/>
            <a:tailEnd/>
          </a:ln>
        </p:spPr>
      </p:pic>
      <p:pic>
        <p:nvPicPr>
          <p:cNvPr id="178184" name="Picture 11"/>
          <p:cNvPicPr>
            <a:picLocks noChangeAspect="1" noChangeArrowheads="1"/>
          </p:cNvPicPr>
          <p:nvPr/>
        </p:nvPicPr>
        <p:blipFill>
          <a:blip r:embed="rId3" cstate="email"/>
          <a:srcRect/>
          <a:stretch>
            <a:fillRect/>
          </a:stretch>
        </p:blipFill>
        <p:spPr bwMode="auto">
          <a:xfrm>
            <a:off x="3708400" y="4389438"/>
            <a:ext cx="3392488" cy="2270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descr="Carta di giornale"/>
          <p:cNvSpPr txBox="1">
            <a:spLocks noChangeArrowheads="1"/>
          </p:cNvSpPr>
          <p:nvPr/>
        </p:nvSpPr>
        <p:spPr bwMode="auto">
          <a:xfrm>
            <a:off x="179388" y="404813"/>
            <a:ext cx="9144000" cy="646112"/>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en-US" sz="3600" dirty="0" smtClean="0">
                <a:solidFill>
                  <a:srgbClr val="FF0000"/>
                </a:solidFill>
                <a:latin typeface="+mj-lt"/>
              </a:rPr>
              <a:t>The Emergency Plan</a:t>
            </a:r>
            <a:endParaRPr lang="it-IT" altLang="en-US" sz="3600" dirty="0">
              <a:solidFill>
                <a:srgbClr val="FF0000"/>
              </a:solidFill>
              <a:latin typeface="+mj-lt"/>
            </a:endParaRPr>
          </a:p>
        </p:txBody>
      </p:sp>
      <p:sp>
        <p:nvSpPr>
          <p:cNvPr id="18435" name="Rectangle 11" descr="Carta di giornale"/>
          <p:cNvSpPr>
            <a:spLocks noChangeArrowheads="1"/>
          </p:cNvSpPr>
          <p:nvPr/>
        </p:nvSpPr>
        <p:spPr bwMode="auto">
          <a:xfrm>
            <a:off x="539750" y="3279775"/>
            <a:ext cx="7962900" cy="365125"/>
          </a:xfrm>
          <a:prstGeom prst="rect">
            <a:avLst/>
          </a:prstGeom>
          <a:noFill/>
          <a:ln w="9525">
            <a:noFill/>
            <a:miter lim="800000"/>
            <a:headEnd/>
            <a:tailEnd/>
          </a:ln>
        </p:spPr>
        <p:txBody>
          <a:bodyPr anchor="ctr">
            <a:spAutoFit/>
          </a:bodyPr>
          <a:lstStyle/>
          <a:p>
            <a:pPr algn="just"/>
            <a:r>
              <a:rPr lang="it-IT" altLang="it-IT">
                <a:latin typeface="Calibri" pitchFamily="34" charset="0"/>
                <a:sym typeface="MS PMincho" pitchFamily="18" charset="-128"/>
              </a:rPr>
              <a:t> </a:t>
            </a:r>
          </a:p>
        </p:txBody>
      </p:sp>
      <p:sp>
        <p:nvSpPr>
          <p:cNvPr id="151559"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307F54C6-B481-4255-97B0-47A5781AC2C6}" type="slidenum">
              <a:rPr lang="it-IT" altLang="en-US" sz="1400" b="1">
                <a:solidFill>
                  <a:srgbClr val="FFFFFF"/>
                </a:solidFill>
                <a:latin typeface="Calibri" pitchFamily="34" charset="0"/>
                <a:sym typeface="MS PMincho" pitchFamily="18" charset="-128"/>
              </a:rPr>
              <a:pPr algn="ctr"/>
              <a:t>3</a:t>
            </a:fld>
            <a:endParaRPr lang="it-IT" altLang="en-US">
              <a:latin typeface="Calibri" pitchFamily="34" charset="0"/>
              <a:sym typeface="MS PMincho" pitchFamily="18" charset="-128"/>
            </a:endParaRPr>
          </a:p>
        </p:txBody>
      </p:sp>
      <p:pic>
        <p:nvPicPr>
          <p:cNvPr id="151560" name="Picture 8"/>
          <p:cNvPicPr>
            <a:picLocks noChangeAspect="1" noChangeArrowheads="1"/>
          </p:cNvPicPr>
          <p:nvPr/>
        </p:nvPicPr>
        <p:blipFill>
          <a:blip r:embed="rId2" cstate="email"/>
          <a:srcRect/>
          <a:stretch>
            <a:fillRect/>
          </a:stretch>
        </p:blipFill>
        <p:spPr bwMode="auto">
          <a:xfrm>
            <a:off x="1836738" y="1844675"/>
            <a:ext cx="5688012" cy="3838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3" descr="Carta di giornale"/>
          <p:cNvSpPr txBox="1">
            <a:spLocks noChangeArrowheads="1"/>
          </p:cNvSpPr>
          <p:nvPr/>
        </p:nvSpPr>
        <p:spPr bwMode="auto">
          <a:xfrm>
            <a:off x="-101600" y="404813"/>
            <a:ext cx="9137650" cy="1066800"/>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en-US" sz="3200" dirty="0" err="1" smtClean="0">
                <a:solidFill>
                  <a:srgbClr val="FF0000"/>
                </a:solidFill>
                <a:latin typeface="+mj-lt"/>
              </a:rPr>
              <a:t>Flooding</a:t>
            </a:r>
            <a:r>
              <a:rPr lang="it-IT" altLang="en-US" sz="3200" dirty="0" smtClean="0">
                <a:solidFill>
                  <a:srgbClr val="FF0000"/>
                </a:solidFill>
                <a:latin typeface="+mj-lt"/>
              </a:rPr>
              <a:t> </a:t>
            </a:r>
            <a:endParaRPr lang="it-IT" altLang="en-US" sz="3200" dirty="0">
              <a:solidFill>
                <a:srgbClr val="FF0000"/>
              </a:solidFill>
              <a:latin typeface="+mj-lt"/>
            </a:endParaRPr>
          </a:p>
          <a:p>
            <a:pPr algn="ctr">
              <a:defRPr/>
            </a:pPr>
            <a:endParaRPr lang="it-IT" altLang="en-US" sz="3200" dirty="0">
              <a:solidFill>
                <a:srgbClr val="33CCFF"/>
              </a:solidFill>
              <a:latin typeface="Antique Olive CompactPS" pitchFamily="34" charset="0"/>
            </a:endParaRPr>
          </a:p>
        </p:txBody>
      </p:sp>
      <p:sp>
        <p:nvSpPr>
          <p:cNvPr id="55299" name="Rectangle 8" descr="Carta di giornale"/>
          <p:cNvSpPr>
            <a:spLocks noChangeArrowheads="1"/>
          </p:cNvSpPr>
          <p:nvPr/>
        </p:nvSpPr>
        <p:spPr bwMode="auto">
          <a:xfrm>
            <a:off x="252413" y="1194485"/>
            <a:ext cx="6553200" cy="646331"/>
          </a:xfrm>
          <a:prstGeom prst="rect">
            <a:avLst/>
          </a:prstGeom>
          <a:noFill/>
          <a:ln w="9525">
            <a:noFill/>
            <a:miter lim="800000"/>
            <a:headEnd/>
            <a:tailEnd/>
          </a:ln>
        </p:spPr>
        <p:txBody>
          <a:bodyPr anchor="ctr">
            <a:spAutoFit/>
          </a:bodyPr>
          <a:lstStyle/>
          <a:p>
            <a:pPr marL="363538" indent="-363538" algn="just">
              <a:buFontTx/>
              <a:buChar char="•"/>
            </a:pPr>
            <a:r>
              <a:rPr lang="it-IT" altLang="it-IT" dirty="0" smtClean="0">
                <a:latin typeface="Calibri" pitchFamily="34" charset="0"/>
                <a:sym typeface="MS PMincho" pitchFamily="18" charset="-128"/>
              </a:rPr>
              <a:t>Report </a:t>
            </a:r>
            <a:r>
              <a:rPr lang="it-IT" altLang="it-IT" dirty="0" err="1" smtClean="0">
                <a:latin typeface="Calibri" pitchFamily="34" charset="0"/>
                <a:sym typeface="MS PMincho" pitchFamily="18" charset="-128"/>
              </a:rPr>
              <a:t>any</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danger</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that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is</a:t>
            </a:r>
            <a:r>
              <a:rPr lang="it-IT" altLang="it-IT" dirty="0" smtClean="0">
                <a:latin typeface="Calibri" pitchFamily="34" charset="0"/>
                <a:sym typeface="MS PMincho" pitchFamily="18" charset="-128"/>
              </a:rPr>
              <a:t> a </a:t>
            </a:r>
            <a:r>
              <a:rPr lang="it-IT" altLang="it-IT" dirty="0" err="1" smtClean="0">
                <a:latin typeface="Calibri" pitchFamily="34" charset="0"/>
                <a:sym typeface="MS PMincho" pitchFamily="18" charset="-128"/>
              </a:rPr>
              <a:t>threat</a:t>
            </a:r>
            <a:r>
              <a:rPr lang="it-IT" altLang="it-IT" dirty="0" smtClean="0">
                <a:latin typeface="Calibri" pitchFamily="34" charset="0"/>
                <a:sym typeface="MS PMincho" pitchFamily="18" charset="-128"/>
              </a:rPr>
              <a:t> to </a:t>
            </a:r>
            <a:r>
              <a:rPr lang="it-IT" altLang="it-IT" dirty="0" err="1" smtClean="0">
                <a:latin typeface="Calibri" pitchFamily="34" charset="0"/>
                <a:sym typeface="MS PMincho" pitchFamily="18" charset="-128"/>
              </a:rPr>
              <a:t>valuable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assets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documents</a:t>
            </a:r>
            <a:r>
              <a:rPr lang="it-IT" altLang="it-IT" dirty="0" smtClean="0">
                <a:latin typeface="Calibri" pitchFamily="34" charset="0"/>
                <a:sym typeface="MS PMincho" pitchFamily="18" charset="-128"/>
              </a:rPr>
              <a:t>, etc. </a:t>
            </a:r>
            <a:endParaRPr lang="it-IT" altLang="it-IT" dirty="0">
              <a:latin typeface="Calibri" pitchFamily="34" charset="0"/>
              <a:sym typeface="MS PMincho" pitchFamily="18" charset="-128"/>
            </a:endParaRPr>
          </a:p>
        </p:txBody>
      </p:sp>
      <p:pic>
        <p:nvPicPr>
          <p:cNvPr id="55300" name="Picture 10" descr="j0283213"/>
          <p:cNvPicPr>
            <a:picLocks noChangeAspect="1" noChangeArrowheads="1"/>
          </p:cNvPicPr>
          <p:nvPr/>
        </p:nvPicPr>
        <p:blipFill>
          <a:blip r:embed="rId2" cstate="email"/>
          <a:srcRect/>
          <a:stretch>
            <a:fillRect/>
          </a:stretch>
        </p:blipFill>
        <p:spPr bwMode="auto">
          <a:xfrm>
            <a:off x="7164388" y="765175"/>
            <a:ext cx="1295400" cy="1524000"/>
          </a:xfrm>
          <a:prstGeom prst="rect">
            <a:avLst/>
          </a:prstGeom>
          <a:noFill/>
          <a:ln w="9525">
            <a:noFill/>
            <a:miter lim="800000"/>
            <a:headEnd/>
            <a:tailEnd/>
          </a:ln>
        </p:spPr>
      </p:pic>
      <p:pic>
        <p:nvPicPr>
          <p:cNvPr id="55301" name="Picture 11" descr="dd01086_"/>
          <p:cNvPicPr>
            <a:picLocks noChangeAspect="1" noChangeArrowheads="1"/>
          </p:cNvPicPr>
          <p:nvPr/>
        </p:nvPicPr>
        <p:blipFill>
          <a:blip r:embed="rId3" cstate="email"/>
          <a:srcRect/>
          <a:stretch>
            <a:fillRect/>
          </a:stretch>
        </p:blipFill>
        <p:spPr bwMode="auto">
          <a:xfrm>
            <a:off x="3635375" y="2276475"/>
            <a:ext cx="2003425" cy="612775"/>
          </a:xfrm>
          <a:prstGeom prst="rect">
            <a:avLst/>
          </a:prstGeom>
          <a:noFill/>
          <a:ln w="9525">
            <a:noFill/>
            <a:miter lim="800000"/>
            <a:headEnd/>
            <a:tailEnd/>
          </a:ln>
        </p:spPr>
      </p:pic>
      <p:pic>
        <p:nvPicPr>
          <p:cNvPr id="55302" name="Picture 12" descr="j0336745"/>
          <p:cNvPicPr>
            <a:picLocks noChangeAspect="1" noChangeArrowheads="1"/>
          </p:cNvPicPr>
          <p:nvPr/>
        </p:nvPicPr>
        <p:blipFill>
          <a:blip r:embed="rId4" cstate="email"/>
          <a:srcRect/>
          <a:stretch>
            <a:fillRect/>
          </a:stretch>
        </p:blipFill>
        <p:spPr bwMode="auto">
          <a:xfrm>
            <a:off x="4284663" y="1917700"/>
            <a:ext cx="885825" cy="838200"/>
          </a:xfrm>
          <a:prstGeom prst="rect">
            <a:avLst/>
          </a:prstGeom>
          <a:noFill/>
          <a:ln w="9525">
            <a:noFill/>
            <a:miter lim="800000"/>
            <a:headEnd/>
            <a:tailEnd/>
          </a:ln>
        </p:spPr>
      </p:pic>
      <p:sp>
        <p:nvSpPr>
          <p:cNvPr id="55303" name="Line 13"/>
          <p:cNvSpPr>
            <a:spLocks noChangeShapeType="1"/>
          </p:cNvSpPr>
          <p:nvPr/>
        </p:nvSpPr>
        <p:spPr bwMode="auto">
          <a:xfrm flipV="1">
            <a:off x="3852863" y="1917700"/>
            <a:ext cx="1223962" cy="863600"/>
          </a:xfrm>
          <a:prstGeom prst="line">
            <a:avLst/>
          </a:prstGeom>
          <a:noFill/>
          <a:ln w="25400">
            <a:solidFill>
              <a:schemeClr val="tx1"/>
            </a:solidFill>
            <a:round/>
            <a:headEnd/>
            <a:tailEnd/>
          </a:ln>
        </p:spPr>
        <p:txBody>
          <a:bodyPr/>
          <a:lstStyle/>
          <a:p>
            <a:endParaRPr lang="it-IT"/>
          </a:p>
        </p:txBody>
      </p:sp>
      <p:sp>
        <p:nvSpPr>
          <p:cNvPr id="55304" name="Line 14"/>
          <p:cNvSpPr>
            <a:spLocks noChangeShapeType="1"/>
          </p:cNvSpPr>
          <p:nvPr/>
        </p:nvSpPr>
        <p:spPr bwMode="auto">
          <a:xfrm>
            <a:off x="4068763" y="1917700"/>
            <a:ext cx="1008062" cy="933450"/>
          </a:xfrm>
          <a:prstGeom prst="line">
            <a:avLst/>
          </a:prstGeom>
          <a:noFill/>
          <a:ln w="25400">
            <a:solidFill>
              <a:schemeClr val="tx1"/>
            </a:solidFill>
            <a:round/>
            <a:headEnd/>
            <a:tailEnd/>
          </a:ln>
        </p:spPr>
        <p:txBody>
          <a:bodyPr/>
          <a:lstStyle/>
          <a:p>
            <a:endParaRPr lang="it-IT"/>
          </a:p>
        </p:txBody>
      </p:sp>
      <p:sp>
        <p:nvSpPr>
          <p:cNvPr id="55305" name="Rectangle 21" descr="Carta di giornale"/>
          <p:cNvSpPr>
            <a:spLocks noChangeArrowheads="1"/>
          </p:cNvSpPr>
          <p:nvPr/>
        </p:nvSpPr>
        <p:spPr bwMode="auto">
          <a:xfrm>
            <a:off x="2628900" y="2997200"/>
            <a:ext cx="5976938" cy="923330"/>
          </a:xfrm>
          <a:prstGeom prst="rect">
            <a:avLst/>
          </a:prstGeom>
          <a:noFill/>
          <a:ln w="9525">
            <a:noFill/>
            <a:miter lim="800000"/>
            <a:headEnd/>
            <a:tailEnd/>
          </a:ln>
        </p:spPr>
        <p:txBody>
          <a:bodyPr>
            <a:spAutoFit/>
          </a:bodyPr>
          <a:lstStyle/>
          <a:p>
            <a:pPr marL="363538" indent="-363538" algn="just">
              <a:buFontTx/>
              <a:buChar char="•"/>
            </a:pPr>
            <a:r>
              <a:rPr lang="it-IT" altLang="it-IT" dirty="0" smtClean="0">
                <a:latin typeface="Calibri" pitchFamily="34" charset="0"/>
                <a:sym typeface="MS PMincho" pitchFamily="18" charset="-128"/>
              </a:rPr>
              <a:t>Use </a:t>
            </a:r>
            <a:r>
              <a:rPr lang="it-IT" altLang="it-IT" dirty="0" err="1" smtClean="0">
                <a:latin typeface="Calibri" pitchFamily="34" charset="0"/>
                <a:sym typeface="MS PMincho" pitchFamily="18" charset="-128"/>
              </a:rPr>
              <a:t>extreme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caution</a:t>
            </a:r>
            <a:r>
              <a:rPr lang="it-IT" altLang="it-IT" dirty="0" smtClean="0">
                <a:latin typeface="Calibri" pitchFamily="34" charset="0"/>
                <a:sym typeface="MS PMincho" pitchFamily="18" charset="-128"/>
              </a:rPr>
              <a:t> in the </a:t>
            </a:r>
            <a:r>
              <a:rPr lang="it-IT" altLang="it-IT" dirty="0" err="1" smtClean="0">
                <a:latin typeface="Calibri" pitchFamily="34" charset="0"/>
                <a:sym typeface="MS PMincho" pitchFamily="18" charset="-128"/>
              </a:rPr>
              <a:t>presence</a:t>
            </a:r>
            <a:r>
              <a:rPr lang="it-IT" altLang="it-IT" dirty="0" smtClean="0">
                <a:latin typeface="Calibri" pitchFamily="34" charset="0"/>
                <a:sym typeface="MS PMincho" pitchFamily="18" charset="-128"/>
              </a:rPr>
              <a:t> of </a:t>
            </a:r>
            <a:r>
              <a:rPr lang="it-IT" altLang="it-IT" dirty="0" err="1" smtClean="0">
                <a:latin typeface="Calibri" pitchFamily="34" charset="0"/>
                <a:sym typeface="MS PMincho" pitchFamily="18" charset="-128"/>
              </a:rPr>
              <a:t>electric</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appliances</a:t>
            </a:r>
            <a:r>
              <a:rPr lang="it-IT" altLang="it-IT" dirty="0" smtClean="0">
                <a:latin typeface="Calibri" pitchFamily="34" charset="0"/>
                <a:sym typeface="MS PMincho" pitchFamily="18" charset="-128"/>
              </a:rPr>
              <a:t> or </a:t>
            </a:r>
            <a:r>
              <a:rPr lang="it-IT" altLang="it-IT" dirty="0" err="1" smtClean="0">
                <a:latin typeface="Calibri" pitchFamily="34" charset="0"/>
                <a:sym typeface="MS PMincho" pitchFamily="18" charset="-128"/>
              </a:rPr>
              <a:t>plugs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near</a:t>
            </a:r>
            <a:r>
              <a:rPr lang="it-IT" altLang="it-IT" dirty="0" smtClean="0">
                <a:latin typeface="Calibri" pitchFamily="34" charset="0"/>
                <a:sym typeface="MS PMincho" pitchFamily="18" charset="-128"/>
              </a:rPr>
              <a:t> the </a:t>
            </a:r>
            <a:r>
              <a:rPr lang="it-IT" altLang="it-IT" dirty="0" err="1" smtClean="0">
                <a:latin typeface="Calibri" pitchFamily="34" charset="0"/>
                <a:sym typeface="MS PMincho" pitchFamily="18" charset="-128"/>
              </a:rPr>
              <a:t>flooded</a:t>
            </a:r>
            <a:r>
              <a:rPr lang="it-IT" altLang="it-IT" dirty="0" smtClean="0">
                <a:latin typeface="Calibri" pitchFamily="34" charset="0"/>
                <a:sym typeface="MS PMincho" pitchFamily="18" charset="-128"/>
              </a:rPr>
              <a:t> area. In the </a:t>
            </a:r>
            <a:r>
              <a:rPr lang="it-IT" altLang="it-IT" dirty="0" err="1" smtClean="0">
                <a:latin typeface="Calibri" pitchFamily="34" charset="0"/>
                <a:sym typeface="MS PMincho" pitchFamily="18" charset="-128"/>
              </a:rPr>
              <a:t>event</a:t>
            </a:r>
            <a:r>
              <a:rPr lang="it-IT" altLang="it-IT" dirty="0" smtClean="0">
                <a:latin typeface="Calibri" pitchFamily="34" charset="0"/>
                <a:sym typeface="MS PMincho" pitchFamily="18" charset="-128"/>
              </a:rPr>
              <a:t> of </a:t>
            </a:r>
            <a:r>
              <a:rPr lang="it-IT" altLang="it-IT" dirty="0" err="1" smtClean="0">
                <a:latin typeface="Calibri" pitchFamily="34" charset="0"/>
                <a:sym typeface="MS PMincho" pitchFamily="18" charset="-128"/>
              </a:rPr>
              <a:t>imminent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danger</a:t>
            </a:r>
            <a:r>
              <a:rPr lang="it-IT" altLang="it-IT" dirty="0" smtClean="0">
                <a:latin typeface="Calibri" pitchFamily="34" charset="0"/>
                <a:sym typeface="MS PMincho" pitchFamily="18" charset="-128"/>
              </a:rPr>
              <a:t>, evacuate the area. </a:t>
            </a:r>
            <a:endParaRPr lang="it-IT" altLang="it-IT" dirty="0">
              <a:latin typeface="Calibri" pitchFamily="34" charset="0"/>
              <a:sym typeface="MS PMincho" pitchFamily="18" charset="-128"/>
            </a:endParaRPr>
          </a:p>
        </p:txBody>
      </p:sp>
      <p:sp>
        <p:nvSpPr>
          <p:cNvPr id="55306" name="Rectangle 22" descr="Carta di giornale"/>
          <p:cNvSpPr>
            <a:spLocks noChangeArrowheads="1"/>
          </p:cNvSpPr>
          <p:nvPr/>
        </p:nvSpPr>
        <p:spPr bwMode="auto">
          <a:xfrm>
            <a:off x="179388" y="4365625"/>
            <a:ext cx="8497887" cy="923330"/>
          </a:xfrm>
          <a:prstGeom prst="rect">
            <a:avLst/>
          </a:prstGeom>
          <a:noFill/>
          <a:ln w="9525">
            <a:noFill/>
            <a:miter lim="800000"/>
            <a:headEnd/>
            <a:tailEnd/>
          </a:ln>
        </p:spPr>
        <p:txBody>
          <a:bodyPr>
            <a:spAutoFit/>
          </a:bodyPr>
          <a:lstStyle/>
          <a:p>
            <a:pPr marL="363538" indent="-363538" algn="just">
              <a:buFontTx/>
              <a:buChar char="•"/>
            </a:pPr>
            <a:r>
              <a:rPr lang="it-IT" altLang="it-IT" dirty="0" err="1" smtClean="0">
                <a:latin typeface="Calibri" pitchFamily="34" charset="0"/>
                <a:sym typeface="MS PMincho" pitchFamily="18" charset="-128"/>
              </a:rPr>
              <a:t>If</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you</a:t>
            </a:r>
            <a:r>
              <a:rPr lang="it-IT" altLang="it-IT" dirty="0">
                <a:latin typeface="Calibri" pitchFamily="34" charset="0"/>
                <a:sym typeface="MS PMincho" pitchFamily="18" charset="-128"/>
              </a:rPr>
              <a:t> </a:t>
            </a:r>
            <a:r>
              <a:rPr lang="it-IT" altLang="it-IT" dirty="0" smtClean="0">
                <a:latin typeface="Calibri" pitchFamily="34" charset="0"/>
                <a:sym typeface="MS PMincho" pitchFamily="18" charset="-128"/>
              </a:rPr>
              <a:t>are </a:t>
            </a:r>
            <a:r>
              <a:rPr lang="it-IT" altLang="it-IT" dirty="0" err="1" smtClean="0">
                <a:latin typeface="Calibri" pitchFamily="34" charset="0"/>
                <a:sym typeface="MS PMincho" pitchFamily="18" charset="-128"/>
              </a:rPr>
              <a:t>sure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you</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have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identified</a:t>
            </a:r>
            <a:r>
              <a:rPr lang="it-IT" altLang="it-IT" dirty="0" smtClean="0">
                <a:latin typeface="Calibri" pitchFamily="34" charset="0"/>
                <a:sym typeface="MS PMincho" pitchFamily="18" charset="-128"/>
              </a:rPr>
              <a:t> the cause of the </a:t>
            </a:r>
            <a:r>
              <a:rPr lang="it-IT" altLang="it-IT" dirty="0" err="1" smtClean="0">
                <a:latin typeface="Calibri" pitchFamily="34" charset="0"/>
                <a:sym typeface="MS PMincho" pitchFamily="18" charset="-128"/>
              </a:rPr>
              <a:t>leak</a:t>
            </a:r>
            <a:r>
              <a:rPr lang="it-IT" altLang="it-IT" dirty="0" smtClean="0">
                <a:latin typeface="Calibri" pitchFamily="34" charset="0"/>
                <a:sym typeface="MS PMincho" pitchFamily="18" charset="-128"/>
              </a:rPr>
              <a:t> and </a:t>
            </a:r>
            <a:r>
              <a:rPr lang="it-IT" altLang="it-IT" dirty="0" err="1" smtClean="0">
                <a:latin typeface="Calibri" pitchFamily="34" charset="0"/>
                <a:sym typeface="MS PMincho" pitchFamily="18" charset="-128"/>
              </a:rPr>
              <a:t>believe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that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you</a:t>
            </a:r>
            <a:r>
              <a:rPr lang="it-IT" altLang="it-IT" dirty="0" smtClean="0">
                <a:latin typeface="Calibri" pitchFamily="34" charset="0"/>
                <a:sym typeface="MS PMincho" pitchFamily="18" charset="-128"/>
              </a:rPr>
              <a:t> are </a:t>
            </a:r>
            <a:r>
              <a:rPr lang="it-IT" altLang="it-IT" dirty="0" err="1" smtClean="0">
                <a:latin typeface="Calibri" pitchFamily="34" charset="0"/>
                <a:sym typeface="MS PMincho" pitchFamily="18" charset="-128"/>
              </a:rPr>
              <a:t>capable</a:t>
            </a:r>
            <a:r>
              <a:rPr lang="it-IT" altLang="it-IT" dirty="0" smtClean="0">
                <a:latin typeface="Calibri" pitchFamily="34" charset="0"/>
                <a:sym typeface="MS PMincho" pitchFamily="18" charset="-128"/>
              </a:rPr>
              <a:t> of </a:t>
            </a:r>
            <a:r>
              <a:rPr lang="it-IT" altLang="it-IT" dirty="0" err="1" smtClean="0">
                <a:latin typeface="Calibri" pitchFamily="34" charset="0"/>
                <a:sym typeface="MS PMincho" pitchFamily="18" charset="-128"/>
              </a:rPr>
              <a:t>remedying</a:t>
            </a:r>
            <a:r>
              <a:rPr lang="it-IT" altLang="it-IT" dirty="0" smtClean="0">
                <a:latin typeface="Calibri" pitchFamily="34" charset="0"/>
                <a:sym typeface="MS PMincho" pitchFamily="18" charset="-128"/>
              </a:rPr>
              <a:t> the situation (for </a:t>
            </a:r>
            <a:r>
              <a:rPr lang="it-IT" altLang="it-IT" dirty="0" err="1" smtClean="0">
                <a:latin typeface="Calibri" pitchFamily="34" charset="0"/>
                <a:sym typeface="MS PMincho" pitchFamily="18" charset="-128"/>
              </a:rPr>
              <a:t>example</a:t>
            </a:r>
            <a:r>
              <a:rPr lang="it-IT" altLang="it-IT" dirty="0" smtClean="0">
                <a:latin typeface="Calibri" pitchFamily="34" charset="0"/>
                <a:sym typeface="MS PMincho" pitchFamily="18" charset="-128"/>
              </a:rPr>
              <a:t>, by </a:t>
            </a:r>
            <a:r>
              <a:rPr lang="it-IT" altLang="it-IT" dirty="0" err="1" smtClean="0">
                <a:latin typeface="Calibri" pitchFamily="34" charset="0"/>
                <a:sym typeface="MS PMincho" pitchFamily="18" charset="-128"/>
              </a:rPr>
              <a:t>closing</a:t>
            </a:r>
            <a:r>
              <a:rPr lang="it-IT" altLang="it-IT" dirty="0" smtClean="0">
                <a:latin typeface="Calibri" pitchFamily="34" charset="0"/>
                <a:sym typeface="MS PMincho" pitchFamily="18" charset="-128"/>
              </a:rPr>
              <a:t> a valve </a:t>
            </a:r>
            <a:r>
              <a:rPr lang="it-IT" altLang="it-IT" dirty="0" err="1" smtClean="0">
                <a:latin typeface="Calibri" pitchFamily="34" charset="0"/>
                <a:sym typeface="MS PMincho" pitchFamily="18" charset="-128"/>
              </a:rPr>
              <a:t>handwheel</a:t>
            </a:r>
            <a:r>
              <a:rPr lang="it-IT" altLang="it-IT" dirty="0" smtClean="0">
                <a:latin typeface="Calibri" pitchFamily="34" charset="0"/>
                <a:sym typeface="MS PMincho" pitchFamily="18" charset="-128"/>
              </a:rPr>
              <a:t>, or clearing an </a:t>
            </a:r>
            <a:r>
              <a:rPr lang="it-IT" altLang="it-IT" dirty="0" err="1" smtClean="0">
                <a:latin typeface="Calibri" pitchFamily="34" charset="0"/>
                <a:sym typeface="MS PMincho" pitchFamily="18" charset="-128"/>
              </a:rPr>
              <a:t>obstructed</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drain</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act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accordingly</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But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always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proceed</a:t>
            </a:r>
            <a:r>
              <a:rPr lang="it-IT" altLang="it-IT" dirty="0" smtClean="0">
                <a:latin typeface="Calibri" pitchFamily="34" charset="0"/>
                <a:sym typeface="MS PMincho" pitchFamily="18" charset="-128"/>
              </a:rPr>
              <a:t> with </a:t>
            </a:r>
            <a:r>
              <a:rPr lang="it-IT" altLang="it-IT" dirty="0" err="1" smtClean="0">
                <a:latin typeface="Calibri" pitchFamily="34" charset="0"/>
                <a:sym typeface="MS PMincho" pitchFamily="18" charset="-128"/>
              </a:rPr>
              <a:t>caution</a:t>
            </a:r>
            <a:r>
              <a:rPr lang="it-IT" altLang="it-IT" dirty="0">
                <a:latin typeface="Calibri" pitchFamily="34" charset="0"/>
                <a:sym typeface="MS PMincho" pitchFamily="18" charset="-128"/>
              </a:rPr>
              <a:t>.</a:t>
            </a:r>
            <a:r>
              <a:rPr lang="it-IT" altLang="it-IT" dirty="0" smtClean="0">
                <a:latin typeface="Calibri" pitchFamily="34" charset="0"/>
                <a:sym typeface="MS PMincho" pitchFamily="18" charset="-128"/>
              </a:rPr>
              <a:t> </a:t>
            </a:r>
            <a:endParaRPr lang="it-IT" altLang="it-IT" dirty="0">
              <a:latin typeface="Calibri" pitchFamily="34" charset="0"/>
              <a:sym typeface="MS PMincho" pitchFamily="18" charset="-128"/>
            </a:endParaRPr>
          </a:p>
        </p:txBody>
      </p:sp>
      <p:sp>
        <p:nvSpPr>
          <p:cNvPr id="55307" name="Rectangle 23" descr="Carta di giornale"/>
          <p:cNvSpPr>
            <a:spLocks noChangeArrowheads="1"/>
          </p:cNvSpPr>
          <p:nvPr/>
        </p:nvSpPr>
        <p:spPr bwMode="auto">
          <a:xfrm>
            <a:off x="252413" y="5805488"/>
            <a:ext cx="7418387" cy="646331"/>
          </a:xfrm>
          <a:prstGeom prst="rect">
            <a:avLst/>
          </a:prstGeom>
          <a:noFill/>
          <a:ln w="9525">
            <a:noFill/>
            <a:miter lim="800000"/>
            <a:headEnd/>
            <a:tailEnd/>
          </a:ln>
        </p:spPr>
        <p:txBody>
          <a:bodyPr>
            <a:spAutoFit/>
          </a:bodyPr>
          <a:lstStyle/>
          <a:p>
            <a:pPr marL="363538" indent="-363538" algn="just">
              <a:buFontTx/>
              <a:buChar char="•"/>
            </a:pPr>
            <a:r>
              <a:rPr lang="it-IT" altLang="it-IT" dirty="0" err="1" smtClean="0">
                <a:latin typeface="Calibri" pitchFamily="34" charset="0"/>
                <a:sym typeface="MS PMincho" pitchFamily="18" charset="-128"/>
              </a:rPr>
              <a:t>Remain</a:t>
            </a:r>
            <a:r>
              <a:rPr lang="it-IT" altLang="it-IT" dirty="0" smtClean="0">
                <a:latin typeface="Calibri" pitchFamily="34" charset="0"/>
                <a:sym typeface="MS PMincho" pitchFamily="18" charset="-128"/>
              </a:rPr>
              <a:t> on the spot, </a:t>
            </a:r>
            <a:r>
              <a:rPr lang="it-IT" altLang="it-IT" dirty="0" err="1" smtClean="0">
                <a:latin typeface="Calibri" pitchFamily="34" charset="0"/>
                <a:sym typeface="MS PMincho" pitchFamily="18" charset="-128"/>
              </a:rPr>
              <a:t>without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interfering</a:t>
            </a:r>
            <a:r>
              <a:rPr lang="it-IT" altLang="it-IT" dirty="0" smtClean="0">
                <a:latin typeface="Calibri" pitchFamily="34" charset="0"/>
                <a:sym typeface="MS PMincho" pitchFamily="18" charset="-128"/>
              </a:rPr>
              <a:t> with the </a:t>
            </a:r>
            <a:r>
              <a:rPr lang="it-IT" altLang="it-IT" dirty="0" err="1" smtClean="0">
                <a:latin typeface="Calibri" pitchFamily="34" charset="0"/>
                <a:sym typeface="MS PMincho" pitchFamily="18" charset="-128"/>
              </a:rPr>
              <a:t>emergency</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services</a:t>
            </a:r>
            <a:r>
              <a:rPr lang="it-IT" altLang="it-IT" dirty="0" smtClean="0">
                <a:latin typeface="Calibri" pitchFamily="34" charset="0"/>
                <a:sym typeface="MS PMincho" pitchFamily="18" charset="-128"/>
              </a:rPr>
              <a:t>, so </a:t>
            </a:r>
            <a:r>
              <a:rPr lang="it-IT" altLang="it-IT" dirty="0" err="1" smtClean="0">
                <a:latin typeface="Calibri" pitchFamily="34" charset="0"/>
                <a:sym typeface="MS PMincho" pitchFamily="18" charset="-128"/>
              </a:rPr>
              <a:t>as</a:t>
            </a:r>
            <a:r>
              <a:rPr lang="it-IT" altLang="it-IT" dirty="0" smtClean="0">
                <a:latin typeface="Calibri" pitchFamily="34" charset="0"/>
                <a:sym typeface="MS PMincho" pitchFamily="18" charset="-128"/>
              </a:rPr>
              <a:t> to collaborate on </a:t>
            </a:r>
            <a:r>
              <a:rPr lang="it-IT" altLang="it-IT" dirty="0" err="1" smtClean="0">
                <a:latin typeface="Calibri" pitchFamily="34" charset="0"/>
                <a:sym typeface="MS PMincho" pitchFamily="18" charset="-128"/>
              </a:rPr>
              <a:t>recovery</a:t>
            </a:r>
            <a:r>
              <a:rPr lang="it-IT" altLang="it-IT" dirty="0" smtClean="0">
                <a:latin typeface="Calibri" pitchFamily="34" charset="0"/>
                <a:sym typeface="MS PMincho" pitchFamily="18" charset="-128"/>
              </a:rPr>
              <a:t> of </a:t>
            </a:r>
            <a:r>
              <a:rPr lang="it-IT" altLang="it-IT" dirty="0" err="1" smtClean="0">
                <a:latin typeface="Calibri" pitchFamily="34" charset="0"/>
                <a:sym typeface="MS PMincho" pitchFamily="18" charset="-128"/>
              </a:rPr>
              <a:t>valuables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documents</a:t>
            </a:r>
            <a:r>
              <a:rPr lang="it-IT" altLang="it-IT" dirty="0" smtClean="0">
                <a:latin typeface="Calibri" pitchFamily="34" charset="0"/>
                <a:sym typeface="MS PMincho" pitchFamily="18" charset="-128"/>
              </a:rPr>
              <a:t>, etc.</a:t>
            </a:r>
            <a:endParaRPr lang="it-IT" altLang="it-IT" dirty="0">
              <a:latin typeface="Calibri" pitchFamily="34" charset="0"/>
              <a:sym typeface="MS PMincho" pitchFamily="18" charset="-128"/>
            </a:endParaRPr>
          </a:p>
        </p:txBody>
      </p:sp>
      <p:sp>
        <p:nvSpPr>
          <p:cNvPr id="179216"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EFB71E70-77D9-43C6-B6C2-4272A731E74C}" type="slidenum">
              <a:rPr lang="it-IT" altLang="en-US" sz="1400" b="1">
                <a:solidFill>
                  <a:srgbClr val="FFFFFF"/>
                </a:solidFill>
                <a:latin typeface="Calibri" pitchFamily="34" charset="0"/>
                <a:sym typeface="MS PMincho" pitchFamily="18" charset="-128"/>
              </a:rPr>
              <a:pPr algn="ctr"/>
              <a:t>30</a:t>
            </a:fld>
            <a:endParaRPr lang="it-IT" altLang="en-US">
              <a:latin typeface="Calibri" pitchFamily="34" charset="0"/>
              <a:sym typeface="MS PMincho" pitchFamily="18" charset="-128"/>
            </a:endParaRPr>
          </a:p>
        </p:txBody>
      </p:sp>
      <p:pic>
        <p:nvPicPr>
          <p:cNvPr id="179217" name="Picture 17"/>
          <p:cNvPicPr>
            <a:picLocks noChangeAspect="1" noChangeArrowheads="1"/>
          </p:cNvPicPr>
          <p:nvPr/>
        </p:nvPicPr>
        <p:blipFill>
          <a:blip r:embed="rId5" cstate="email"/>
          <a:srcRect/>
          <a:stretch>
            <a:fillRect/>
          </a:stretch>
        </p:blipFill>
        <p:spPr bwMode="auto">
          <a:xfrm>
            <a:off x="755650" y="2060575"/>
            <a:ext cx="1296988" cy="1984375"/>
          </a:xfrm>
          <a:prstGeom prst="rect">
            <a:avLst/>
          </a:prstGeom>
          <a:noFill/>
          <a:ln w="9525">
            <a:noFill/>
            <a:miter lim="800000"/>
            <a:headEnd/>
            <a:tailEnd/>
          </a:ln>
        </p:spPr>
      </p:pic>
      <p:pic>
        <p:nvPicPr>
          <p:cNvPr id="55314" name="Picture 16" descr="AG00628_"/>
          <p:cNvPicPr>
            <a:picLocks noChangeAspect="1" noChangeArrowheads="1"/>
          </p:cNvPicPr>
          <p:nvPr/>
        </p:nvPicPr>
        <p:blipFill>
          <a:blip r:embed="rId6" cstate="email"/>
          <a:srcRect/>
          <a:stretch>
            <a:fillRect/>
          </a:stretch>
        </p:blipFill>
        <p:spPr bwMode="auto">
          <a:xfrm flipH="1">
            <a:off x="7164388" y="1701800"/>
            <a:ext cx="1441450" cy="936625"/>
          </a:xfrm>
          <a:prstGeom prst="rect">
            <a:avLst/>
          </a:prstGeom>
          <a:noFill/>
          <a:ln w="9525">
            <a:noFill/>
            <a:miter lim="800000"/>
            <a:headEnd/>
            <a:tailEnd/>
          </a:ln>
        </p:spPr>
      </p:pic>
      <p:pic>
        <p:nvPicPr>
          <p:cNvPr id="55315" name="Picture 16" descr="AG00628_"/>
          <p:cNvPicPr>
            <a:picLocks noChangeAspect="1" noChangeArrowheads="1"/>
          </p:cNvPicPr>
          <p:nvPr/>
        </p:nvPicPr>
        <p:blipFill>
          <a:blip r:embed="rId7" cstate="email"/>
          <a:srcRect/>
          <a:stretch>
            <a:fillRect/>
          </a:stretch>
        </p:blipFill>
        <p:spPr bwMode="auto">
          <a:xfrm>
            <a:off x="612775" y="3068638"/>
            <a:ext cx="1476375" cy="933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3" descr="Carta di giornale"/>
          <p:cNvSpPr txBox="1">
            <a:spLocks noChangeArrowheads="1"/>
          </p:cNvSpPr>
          <p:nvPr/>
        </p:nvSpPr>
        <p:spPr bwMode="auto">
          <a:xfrm>
            <a:off x="-101600" y="260350"/>
            <a:ext cx="9137650" cy="579438"/>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en-US" sz="3200" dirty="0">
                <a:solidFill>
                  <a:srgbClr val="FF0000"/>
                </a:solidFill>
                <a:latin typeface="+mj-lt"/>
              </a:rPr>
              <a:t> </a:t>
            </a:r>
            <a:r>
              <a:rPr lang="it-IT" altLang="en-US" sz="3200" dirty="0" err="1" smtClean="0">
                <a:solidFill>
                  <a:srgbClr val="FF0000"/>
                </a:solidFill>
                <a:latin typeface="+mj-lt"/>
              </a:rPr>
              <a:t>Earthquakes</a:t>
            </a:r>
            <a:endParaRPr lang="it-IT" altLang="en-US" sz="3200" dirty="0">
              <a:solidFill>
                <a:srgbClr val="FF0000"/>
              </a:solidFill>
              <a:latin typeface="+mj-lt"/>
            </a:endParaRPr>
          </a:p>
        </p:txBody>
      </p:sp>
      <p:sp>
        <p:nvSpPr>
          <p:cNvPr id="56323" name="Rectangle 8" descr="Carta di giornale"/>
          <p:cNvSpPr>
            <a:spLocks noChangeArrowheads="1"/>
          </p:cNvSpPr>
          <p:nvPr/>
        </p:nvSpPr>
        <p:spPr bwMode="auto">
          <a:xfrm>
            <a:off x="323850" y="2561343"/>
            <a:ext cx="8281988" cy="1200329"/>
          </a:xfrm>
          <a:prstGeom prst="rect">
            <a:avLst/>
          </a:prstGeom>
          <a:noFill/>
          <a:ln w="9525">
            <a:noFill/>
            <a:miter lim="800000"/>
            <a:headEnd/>
            <a:tailEnd/>
          </a:ln>
        </p:spPr>
        <p:txBody>
          <a:bodyPr anchor="ctr">
            <a:spAutoFit/>
          </a:bodyPr>
          <a:lstStyle/>
          <a:p>
            <a:pPr algn="just"/>
            <a:r>
              <a:rPr lang="it-IT" altLang="en-US" dirty="0">
                <a:latin typeface="Calibri" pitchFamily="34" charset="0"/>
                <a:sym typeface="MS PMincho" pitchFamily="18" charset="-128"/>
              </a:rPr>
              <a:t>In </a:t>
            </a:r>
            <a:r>
              <a:rPr lang="it-IT" altLang="en-US" dirty="0" smtClean="0">
                <a:latin typeface="Calibri" pitchFamily="34" charset="0"/>
                <a:sym typeface="MS PMincho" pitchFamily="18" charset="-128"/>
              </a:rPr>
              <a:t>the </a:t>
            </a:r>
            <a:r>
              <a:rPr lang="it-IT" altLang="en-US" dirty="0" err="1" smtClean="0">
                <a:latin typeface="Calibri" pitchFamily="34" charset="0"/>
                <a:sym typeface="MS PMincho" pitchFamily="18" charset="-128"/>
              </a:rPr>
              <a:t>event</a:t>
            </a:r>
            <a:r>
              <a:rPr lang="it-IT" altLang="en-US" dirty="0" smtClean="0">
                <a:latin typeface="Calibri" pitchFamily="34" charset="0"/>
                <a:sym typeface="MS PMincho" pitchFamily="18" charset="-128"/>
              </a:rPr>
              <a:t> of an </a:t>
            </a:r>
            <a:r>
              <a:rPr lang="it-IT" altLang="en-US" dirty="0" err="1" smtClean="0">
                <a:latin typeface="Calibri" pitchFamily="34" charset="0"/>
                <a:sym typeface="MS PMincho" pitchFamily="18" charset="-128"/>
              </a:rPr>
              <a:t>earthquake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find</a:t>
            </a:r>
            <a:r>
              <a:rPr lang="it-IT" altLang="en-US" dirty="0" smtClean="0">
                <a:latin typeface="Calibri" pitchFamily="34" charset="0"/>
                <a:sym typeface="MS PMincho" pitchFamily="18" charset="-128"/>
              </a:rPr>
              <a:t> out </a:t>
            </a:r>
            <a:r>
              <a:rPr lang="it-IT" altLang="en-US" dirty="0" err="1" smtClean="0">
                <a:latin typeface="Calibri" pitchFamily="34" charset="0"/>
                <a:sym typeface="MS PMincho" pitchFamily="18" charset="-128"/>
              </a:rPr>
              <a:t>as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much</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possible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about</a:t>
            </a:r>
            <a:r>
              <a:rPr lang="it-IT" altLang="en-US" dirty="0" smtClean="0">
                <a:latin typeface="Calibri" pitchFamily="34" charset="0"/>
                <a:sym typeface="MS PMincho" pitchFamily="18" charset="-128"/>
              </a:rPr>
              <a:t> the </a:t>
            </a:r>
            <a:r>
              <a:rPr lang="it-IT" altLang="en-US" dirty="0" err="1" smtClean="0">
                <a:latin typeface="Calibri" pitchFamily="34" charset="0"/>
                <a:sym typeface="MS PMincho" pitchFamily="18" charset="-128"/>
              </a:rPr>
              <a:t>severity</a:t>
            </a:r>
            <a:r>
              <a:rPr lang="it-IT" altLang="en-US" dirty="0" smtClean="0">
                <a:latin typeface="Calibri" pitchFamily="34" charset="0"/>
                <a:sym typeface="MS PMincho" pitchFamily="18" charset="-128"/>
              </a:rPr>
              <a:t> of the </a:t>
            </a:r>
            <a:r>
              <a:rPr lang="it-IT" altLang="en-US" dirty="0" err="1" smtClean="0">
                <a:latin typeface="Calibri" pitchFamily="34" charset="0"/>
                <a:sym typeface="MS PMincho" pitchFamily="18" charset="-128"/>
              </a:rPr>
              <a:t>event</a:t>
            </a:r>
            <a:r>
              <a:rPr lang="it-IT" altLang="en-US" dirty="0" smtClean="0">
                <a:latin typeface="Calibri" pitchFamily="34" charset="0"/>
                <a:sym typeface="MS PMincho" pitchFamily="18" charset="-128"/>
              </a:rPr>
              <a:t>:</a:t>
            </a:r>
            <a:endParaRPr lang="it-IT" altLang="en-US" dirty="0">
              <a:latin typeface="Calibri" pitchFamily="34" charset="0"/>
              <a:sym typeface="MS PMincho" pitchFamily="18" charset="-128"/>
            </a:endParaRPr>
          </a:p>
          <a:p>
            <a:pPr marL="363538" indent="-363538" algn="just">
              <a:buFontTx/>
              <a:buChar char="•"/>
            </a:pPr>
            <a:r>
              <a:rPr lang="it-IT" altLang="en-US" dirty="0">
                <a:latin typeface="Calibri" pitchFamily="34" charset="0"/>
                <a:sym typeface="MS PMincho" pitchFamily="18" charset="-128"/>
              </a:rPr>
              <a:t> </a:t>
            </a:r>
            <a:r>
              <a:rPr lang="it-IT" altLang="en-US" dirty="0" err="1" smtClean="0">
                <a:latin typeface="Calibri" pitchFamily="34" charset="0"/>
                <a:sym typeface="MS PMincho" pitchFamily="18" charset="-128"/>
              </a:rPr>
              <a:t>Keep</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calm</a:t>
            </a:r>
            <a:r>
              <a:rPr lang="it-IT" altLang="en-US" dirty="0" smtClean="0">
                <a:latin typeface="Calibri" pitchFamily="34" charset="0"/>
                <a:sym typeface="MS PMincho" pitchFamily="18" charset="-128"/>
              </a:rPr>
              <a:t> and take </a:t>
            </a:r>
            <a:r>
              <a:rPr lang="it-IT" altLang="en-US" dirty="0" err="1" smtClean="0">
                <a:latin typeface="Calibri" pitchFamily="34" charset="0"/>
                <a:sym typeface="MS PMincho" pitchFamily="18" charset="-128"/>
              </a:rPr>
              <a:t>shelter</a:t>
            </a:r>
            <a:r>
              <a:rPr lang="it-IT" altLang="en-US" dirty="0" smtClean="0">
                <a:latin typeface="Calibri" pitchFamily="34" charset="0"/>
                <a:sym typeface="MS PMincho" pitchFamily="18" charset="-128"/>
              </a:rPr>
              <a:t> under a </a:t>
            </a:r>
            <a:r>
              <a:rPr lang="it-IT" altLang="en-US" dirty="0" err="1" smtClean="0">
                <a:latin typeface="Calibri" pitchFamily="34" charset="0"/>
                <a:sym typeface="MS PMincho" pitchFamily="18" charset="-128"/>
              </a:rPr>
              <a:t>table</a:t>
            </a:r>
            <a:r>
              <a:rPr lang="it-IT" altLang="en-US" dirty="0" smtClean="0">
                <a:latin typeface="Calibri" pitchFamily="34" charset="0"/>
                <a:sym typeface="MS PMincho" pitchFamily="18" charset="-128"/>
              </a:rPr>
              <a:t> or in a </a:t>
            </a:r>
            <a:r>
              <a:rPr lang="it-IT" altLang="en-US" dirty="0" err="1" smtClean="0">
                <a:latin typeface="Calibri" pitchFamily="34" charset="0"/>
                <a:sym typeface="MS PMincho" pitchFamily="18" charset="-128"/>
              </a:rPr>
              <a:t>doorway</a:t>
            </a:r>
            <a:r>
              <a:rPr lang="it-IT" altLang="en-US" dirty="0" smtClean="0">
                <a:latin typeface="Calibri" pitchFamily="34" charset="0"/>
                <a:sym typeface="MS PMincho" pitchFamily="18" charset="-128"/>
              </a:rPr>
              <a:t>.</a:t>
            </a:r>
            <a:endParaRPr lang="it-IT" altLang="en-US" dirty="0">
              <a:latin typeface="Calibri" pitchFamily="34" charset="0"/>
              <a:sym typeface="MS PMincho" pitchFamily="18" charset="-128"/>
            </a:endParaRPr>
          </a:p>
          <a:p>
            <a:pPr marL="363538" indent="-363538" algn="just">
              <a:buFontTx/>
              <a:buChar char="•"/>
            </a:pPr>
            <a:r>
              <a:rPr lang="it-IT" altLang="en-US" dirty="0" err="1" smtClean="0">
                <a:latin typeface="Calibri" pitchFamily="34" charset="0"/>
                <a:sym typeface="MS PMincho" pitchFamily="18" charset="-128"/>
              </a:rPr>
              <a:t>If</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this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does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not</a:t>
            </a:r>
            <a:r>
              <a:rPr lang="it-IT" altLang="en-US" dirty="0" smtClean="0">
                <a:latin typeface="Calibri" pitchFamily="34" charset="0"/>
                <a:sym typeface="MS PMincho" pitchFamily="18" charset="-128"/>
              </a:rPr>
              <a:t> put </a:t>
            </a:r>
            <a:r>
              <a:rPr lang="it-IT" altLang="en-US" dirty="0" err="1" smtClean="0">
                <a:latin typeface="Calibri" pitchFamily="34" charset="0"/>
                <a:sym typeface="MS PMincho" pitchFamily="18" charset="-128"/>
              </a:rPr>
              <a:t>your</a:t>
            </a:r>
            <a:r>
              <a:rPr lang="it-IT" altLang="en-US" dirty="0" smtClean="0">
                <a:latin typeface="Calibri" pitchFamily="34" charset="0"/>
                <a:sym typeface="MS PMincho" pitchFamily="18" charset="-128"/>
              </a:rPr>
              <a:t> life or </a:t>
            </a:r>
            <a:r>
              <a:rPr lang="it-IT" altLang="en-US" dirty="0" err="1" smtClean="0">
                <a:latin typeface="Calibri" pitchFamily="34" charset="0"/>
                <a:sym typeface="MS PMincho" pitchFamily="18" charset="-128"/>
              </a:rPr>
              <a:t>that</a:t>
            </a:r>
            <a:r>
              <a:rPr lang="it-IT" altLang="en-US" dirty="0" smtClean="0">
                <a:latin typeface="Calibri" pitchFamily="34" charset="0"/>
                <a:sym typeface="MS PMincho" pitchFamily="18" charset="-128"/>
              </a:rPr>
              <a:t> of </a:t>
            </a:r>
            <a:r>
              <a:rPr lang="it-IT" altLang="en-US" dirty="0" err="1" smtClean="0">
                <a:latin typeface="Calibri" pitchFamily="34" charset="0"/>
                <a:sym typeface="MS PMincho" pitchFamily="18" charset="-128"/>
              </a:rPr>
              <a:t>others</a:t>
            </a:r>
            <a:r>
              <a:rPr lang="it-IT" altLang="en-US" dirty="0" smtClean="0">
                <a:latin typeface="Calibri" pitchFamily="34" charset="0"/>
                <a:sym typeface="MS PMincho" pitchFamily="18" charset="-128"/>
              </a:rPr>
              <a:t> in </a:t>
            </a:r>
            <a:r>
              <a:rPr lang="it-IT" altLang="en-US" dirty="0" err="1" smtClean="0">
                <a:latin typeface="Calibri" pitchFamily="34" charset="0"/>
                <a:sym typeface="MS PMincho" pitchFamily="18" charset="-128"/>
              </a:rPr>
              <a:t>jeopardy</a:t>
            </a:r>
            <a:r>
              <a:rPr lang="it-IT" altLang="en-US" dirty="0" smtClean="0">
                <a:latin typeface="Calibri" pitchFamily="34" charset="0"/>
                <a:sym typeface="MS PMincho" pitchFamily="18" charset="-128"/>
              </a:rPr>
              <a:t>, evacuate the </a:t>
            </a:r>
            <a:r>
              <a:rPr lang="it-IT" altLang="en-US" dirty="0" err="1" smtClean="0">
                <a:latin typeface="Calibri" pitchFamily="34" charset="0"/>
                <a:sym typeface="MS PMincho" pitchFamily="18" charset="-128"/>
              </a:rPr>
              <a:t>premises</a:t>
            </a:r>
            <a:r>
              <a:rPr lang="it-IT" altLang="en-US" dirty="0" smtClean="0">
                <a:latin typeface="Calibri" pitchFamily="34" charset="0"/>
                <a:sym typeface="MS PMincho" pitchFamily="18" charset="-128"/>
              </a:rPr>
              <a:t>.</a:t>
            </a:r>
            <a:endParaRPr lang="it-IT" altLang="en-US" dirty="0">
              <a:latin typeface="Calibri" pitchFamily="34" charset="0"/>
              <a:sym typeface="MS PMincho" pitchFamily="18" charset="-128"/>
            </a:endParaRPr>
          </a:p>
        </p:txBody>
      </p:sp>
      <p:pic>
        <p:nvPicPr>
          <p:cNvPr id="56324" name="Picture 16" descr="sy00628_"/>
          <p:cNvPicPr>
            <a:picLocks noChangeAspect="1" noChangeArrowheads="1"/>
          </p:cNvPicPr>
          <p:nvPr/>
        </p:nvPicPr>
        <p:blipFill>
          <a:blip r:embed="rId2" cstate="email"/>
          <a:srcRect/>
          <a:stretch>
            <a:fillRect/>
          </a:stretch>
        </p:blipFill>
        <p:spPr bwMode="auto">
          <a:xfrm>
            <a:off x="6877050" y="4365625"/>
            <a:ext cx="500063" cy="1600200"/>
          </a:xfrm>
          <a:prstGeom prst="rect">
            <a:avLst/>
          </a:prstGeom>
          <a:noFill/>
          <a:ln w="9525">
            <a:noFill/>
            <a:miter lim="800000"/>
            <a:headEnd/>
            <a:tailEnd/>
          </a:ln>
        </p:spPr>
      </p:pic>
      <p:pic>
        <p:nvPicPr>
          <p:cNvPr id="56325" name="Picture 17" descr="bd06922_"/>
          <p:cNvPicPr>
            <a:picLocks noChangeAspect="1" noChangeArrowheads="1"/>
          </p:cNvPicPr>
          <p:nvPr/>
        </p:nvPicPr>
        <p:blipFill>
          <a:blip r:embed="rId3" cstate="email"/>
          <a:srcRect/>
          <a:stretch>
            <a:fillRect/>
          </a:stretch>
        </p:blipFill>
        <p:spPr bwMode="auto">
          <a:xfrm>
            <a:off x="7019925" y="908050"/>
            <a:ext cx="1216025" cy="1438275"/>
          </a:xfrm>
          <a:prstGeom prst="rect">
            <a:avLst/>
          </a:prstGeom>
          <a:noFill/>
          <a:ln w="9525">
            <a:noFill/>
            <a:miter lim="800000"/>
            <a:headEnd/>
            <a:tailEnd/>
          </a:ln>
        </p:spPr>
      </p:pic>
      <p:pic>
        <p:nvPicPr>
          <p:cNvPr id="56326" name="Picture 18" descr="j0286518"/>
          <p:cNvPicPr>
            <a:picLocks noChangeAspect="1" noChangeArrowheads="1"/>
          </p:cNvPicPr>
          <p:nvPr/>
        </p:nvPicPr>
        <p:blipFill>
          <a:blip r:embed="rId4" cstate="email"/>
          <a:srcRect/>
          <a:stretch>
            <a:fillRect/>
          </a:stretch>
        </p:blipFill>
        <p:spPr bwMode="auto">
          <a:xfrm>
            <a:off x="2555875" y="4797425"/>
            <a:ext cx="796925" cy="946150"/>
          </a:xfrm>
          <a:prstGeom prst="rect">
            <a:avLst/>
          </a:prstGeom>
          <a:noFill/>
          <a:ln w="9525">
            <a:noFill/>
            <a:miter lim="800000"/>
            <a:headEnd/>
            <a:tailEnd/>
          </a:ln>
        </p:spPr>
      </p:pic>
      <p:sp>
        <p:nvSpPr>
          <p:cNvPr id="56327" name="AutoShape 19" descr="Mattoni orizzontali"/>
          <p:cNvSpPr>
            <a:spLocks/>
          </p:cNvSpPr>
          <p:nvPr/>
        </p:nvSpPr>
        <p:spPr bwMode="auto">
          <a:xfrm>
            <a:off x="6084888" y="3789363"/>
            <a:ext cx="2160587" cy="36734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0 h 21600"/>
              <a:gd name="T10" fmla="*/ 1000572 w 21600"/>
              <a:gd name="T11" fmla="*/ 2147483647 h 21600"/>
              <a:gd name="T12" fmla="*/ 0 60000 65536"/>
              <a:gd name="T13" fmla="*/ 0 60000 65536"/>
              <a:gd name="T14" fmla="*/ 0 60000 65536"/>
              <a:gd name="T15" fmla="*/ 0 60000 65536"/>
              <a:gd name="T16" fmla="*/ 0 60000 65536"/>
              <a:gd name="T17" fmla="*/ 0 60000 65536"/>
              <a:gd name="T18" fmla="*/ 397 w 21600"/>
              <a:gd name="T19" fmla="*/ 0 h 21600"/>
              <a:gd name="T20" fmla="*/ 21203 w 21600"/>
              <a:gd name="T21" fmla="*/ 1307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349" y="10661"/>
                </a:moveTo>
                <a:cubicBezTo>
                  <a:pt x="2425" y="6047"/>
                  <a:pt x="6186" y="2347"/>
                  <a:pt x="10800" y="2348"/>
                </a:cubicBezTo>
                <a:cubicBezTo>
                  <a:pt x="15413" y="2348"/>
                  <a:pt x="19174" y="6047"/>
                  <a:pt x="19250" y="10661"/>
                </a:cubicBezTo>
                <a:lnTo>
                  <a:pt x="21598" y="10622"/>
                </a:lnTo>
                <a:cubicBezTo>
                  <a:pt x="21501" y="4727"/>
                  <a:pt x="16695" y="-1"/>
                  <a:pt x="10799" y="0"/>
                </a:cubicBezTo>
                <a:cubicBezTo>
                  <a:pt x="4904" y="0"/>
                  <a:pt x="98" y="4727"/>
                  <a:pt x="1" y="10622"/>
                </a:cubicBezTo>
                <a:lnTo>
                  <a:pt x="2349" y="10661"/>
                </a:lnTo>
                <a:close/>
              </a:path>
            </a:pathLst>
          </a:custGeom>
          <a:blipFill dpi="0" rotWithShape="0">
            <a:blip r:embed="rId5" cstate="email"/>
            <a:srcRect/>
            <a:tile tx="0" ty="0" sx="100000" sy="100000" flip="none" algn="tl"/>
          </a:blipFill>
          <a:ln w="9525">
            <a:noFill/>
            <a:round/>
            <a:headEnd/>
            <a:tailEnd/>
          </a:ln>
        </p:spPr>
        <p:txBody>
          <a:bodyPr wrap="none" anchor="ctr"/>
          <a:lstStyle/>
          <a:p>
            <a:endParaRPr lang="it-IT"/>
          </a:p>
        </p:txBody>
      </p:sp>
      <p:pic>
        <p:nvPicPr>
          <p:cNvPr id="56328" name="Picture 21" descr="j0280547"/>
          <p:cNvPicPr>
            <a:picLocks noChangeAspect="1" noChangeArrowheads="1"/>
          </p:cNvPicPr>
          <p:nvPr/>
        </p:nvPicPr>
        <p:blipFill>
          <a:blip r:embed="rId6" cstate="email"/>
          <a:srcRect/>
          <a:stretch>
            <a:fillRect/>
          </a:stretch>
        </p:blipFill>
        <p:spPr bwMode="auto">
          <a:xfrm>
            <a:off x="1403350" y="3860800"/>
            <a:ext cx="2952750" cy="2078038"/>
          </a:xfrm>
          <a:prstGeom prst="rect">
            <a:avLst/>
          </a:prstGeom>
          <a:noFill/>
          <a:ln w="9525">
            <a:noFill/>
            <a:miter lim="800000"/>
            <a:headEnd/>
            <a:tailEnd/>
          </a:ln>
        </p:spPr>
      </p:pic>
      <p:sp>
        <p:nvSpPr>
          <p:cNvPr id="180234"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2F1FB0ED-AC0B-4706-BEF7-07BAC619DAA6}" type="slidenum">
              <a:rPr lang="it-IT" altLang="en-US" sz="1400" b="1">
                <a:solidFill>
                  <a:srgbClr val="FFFFFF"/>
                </a:solidFill>
                <a:latin typeface="Calibri" pitchFamily="34" charset="0"/>
                <a:sym typeface="MS PMincho" pitchFamily="18" charset="-128"/>
              </a:rPr>
              <a:pPr algn="ctr"/>
              <a:t>31</a:t>
            </a:fld>
            <a:endParaRPr lang="it-IT" altLang="en-US">
              <a:latin typeface="Calibri" pitchFamily="34" charset="0"/>
              <a:sym typeface="MS PMincho" pitchFamily="18" charset="-128"/>
            </a:endParaRPr>
          </a:p>
        </p:txBody>
      </p:sp>
      <p:pic>
        <p:nvPicPr>
          <p:cNvPr id="180235" name="Picture 11"/>
          <p:cNvPicPr>
            <a:picLocks noChangeAspect="1" noChangeArrowheads="1"/>
          </p:cNvPicPr>
          <p:nvPr/>
        </p:nvPicPr>
        <p:blipFill>
          <a:blip r:embed="rId7" cstate="email"/>
          <a:srcRect/>
          <a:stretch>
            <a:fillRect/>
          </a:stretch>
        </p:blipFill>
        <p:spPr bwMode="auto">
          <a:xfrm>
            <a:off x="1187450" y="1196975"/>
            <a:ext cx="1431925" cy="12969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descr="Carta di giornale"/>
          <p:cNvSpPr txBox="1">
            <a:spLocks noChangeArrowheads="1"/>
          </p:cNvSpPr>
          <p:nvPr/>
        </p:nvSpPr>
        <p:spPr bwMode="auto">
          <a:xfrm>
            <a:off x="0" y="692150"/>
            <a:ext cx="9144000" cy="581025"/>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en-US" sz="3200" dirty="0" err="1" smtClean="0">
                <a:solidFill>
                  <a:srgbClr val="FF0000"/>
                </a:solidFill>
                <a:latin typeface="+mj-lt"/>
              </a:rPr>
              <a:t>Power</a:t>
            </a:r>
            <a:r>
              <a:rPr lang="it-IT" altLang="en-US" sz="3200" dirty="0" smtClean="0">
                <a:solidFill>
                  <a:srgbClr val="FF0000"/>
                </a:solidFill>
                <a:latin typeface="+mj-lt"/>
              </a:rPr>
              <a:t> </a:t>
            </a:r>
            <a:r>
              <a:rPr lang="it-IT" altLang="en-US" sz="3200" dirty="0" err="1" smtClean="0">
                <a:solidFill>
                  <a:srgbClr val="FF0000"/>
                </a:solidFill>
                <a:latin typeface="+mj-lt"/>
              </a:rPr>
              <a:t>Outages</a:t>
            </a:r>
            <a:endParaRPr lang="it-IT" altLang="en-US" sz="3200" dirty="0">
              <a:solidFill>
                <a:srgbClr val="FF0000"/>
              </a:solidFill>
              <a:latin typeface="+mj-lt"/>
            </a:endParaRPr>
          </a:p>
        </p:txBody>
      </p:sp>
      <p:sp>
        <p:nvSpPr>
          <p:cNvPr id="57347" name="Rectangle 8" descr="Carta di giornale"/>
          <p:cNvSpPr>
            <a:spLocks noChangeArrowheads="1"/>
          </p:cNvSpPr>
          <p:nvPr/>
        </p:nvSpPr>
        <p:spPr bwMode="auto">
          <a:xfrm>
            <a:off x="323850" y="2773680"/>
            <a:ext cx="8640763" cy="1477328"/>
          </a:xfrm>
          <a:prstGeom prst="rect">
            <a:avLst/>
          </a:prstGeom>
          <a:noFill/>
          <a:ln w="9525">
            <a:noFill/>
            <a:miter lim="800000"/>
            <a:headEnd/>
            <a:tailEnd/>
          </a:ln>
        </p:spPr>
        <p:txBody>
          <a:bodyPr anchor="ctr">
            <a:spAutoFit/>
          </a:bodyPr>
          <a:lstStyle/>
          <a:p>
            <a:pPr marL="363538" indent="-363538" algn="just"/>
            <a:r>
              <a:rPr lang="it-IT" altLang="en-US" dirty="0" smtClean="0">
                <a:latin typeface="Calibri" pitchFamily="34" charset="0"/>
                <a:sym typeface="MS PMincho" pitchFamily="18" charset="-128"/>
              </a:rPr>
              <a:t>In the </a:t>
            </a:r>
            <a:r>
              <a:rPr lang="it-IT" altLang="en-US" dirty="0" err="1" smtClean="0">
                <a:latin typeface="Calibri" pitchFamily="34" charset="0"/>
                <a:sym typeface="MS PMincho" pitchFamily="18" charset="-128"/>
              </a:rPr>
              <a:t>event</a:t>
            </a:r>
            <a:r>
              <a:rPr lang="it-IT" altLang="en-US" dirty="0" smtClean="0">
                <a:latin typeface="Calibri" pitchFamily="34" charset="0"/>
                <a:sym typeface="MS PMincho" pitchFamily="18" charset="-128"/>
              </a:rPr>
              <a:t> of a </a:t>
            </a:r>
            <a:r>
              <a:rPr lang="it-IT" altLang="en-US" dirty="0" err="1" smtClean="0">
                <a:latin typeface="Calibri" pitchFamily="34" charset="0"/>
                <a:sym typeface="MS PMincho" pitchFamily="18" charset="-128"/>
              </a:rPr>
              <a:t>power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outage</a:t>
            </a:r>
            <a:r>
              <a:rPr lang="it-IT" altLang="en-US" dirty="0" smtClean="0">
                <a:latin typeface="Calibri" pitchFamily="34" charset="0"/>
                <a:sym typeface="MS PMincho" pitchFamily="18" charset="-128"/>
              </a:rPr>
              <a:t>: </a:t>
            </a:r>
            <a:endParaRPr lang="it-IT" altLang="en-US" dirty="0">
              <a:latin typeface="Calibri" pitchFamily="34" charset="0"/>
              <a:sym typeface="MS PMincho" pitchFamily="18" charset="-128"/>
            </a:endParaRPr>
          </a:p>
          <a:p>
            <a:pPr marL="363538" indent="-363538" algn="just">
              <a:buFontTx/>
              <a:buChar char="•"/>
            </a:pPr>
            <a:r>
              <a:rPr lang="it-IT" altLang="en-US" dirty="0" smtClean="0">
                <a:latin typeface="Calibri" pitchFamily="34" charset="0"/>
                <a:sym typeface="MS PMincho" pitchFamily="18" charset="-128"/>
              </a:rPr>
              <a:t>Stay </a:t>
            </a:r>
            <a:r>
              <a:rPr lang="it-IT" altLang="en-US" dirty="0" err="1" smtClean="0">
                <a:latin typeface="Calibri" pitchFamily="34" charset="0"/>
                <a:sym typeface="MS PMincho" pitchFamily="18" charset="-128"/>
              </a:rPr>
              <a:t>calm</a:t>
            </a:r>
            <a:r>
              <a:rPr lang="it-IT" altLang="en-US" dirty="0" smtClean="0">
                <a:latin typeface="Calibri" pitchFamily="34" charset="0"/>
                <a:sym typeface="MS PMincho" pitchFamily="18" charset="-128"/>
              </a:rPr>
              <a:t>. </a:t>
            </a:r>
            <a:endParaRPr lang="it-IT" altLang="en-US" dirty="0">
              <a:latin typeface="Calibri" pitchFamily="34" charset="0"/>
              <a:sym typeface="MS PMincho" pitchFamily="18" charset="-128"/>
            </a:endParaRPr>
          </a:p>
          <a:p>
            <a:pPr marL="363538" indent="-363538" algn="just">
              <a:buFontTx/>
              <a:buChar char="•"/>
            </a:pPr>
            <a:r>
              <a:rPr lang="it-IT" altLang="en-US" dirty="0" smtClean="0">
                <a:latin typeface="Calibri" pitchFamily="34" charset="0"/>
                <a:sym typeface="MS PMincho" pitchFamily="18" charset="-128"/>
              </a:rPr>
              <a:t>Help </a:t>
            </a:r>
            <a:r>
              <a:rPr lang="it-IT" altLang="en-US" dirty="0" err="1" smtClean="0">
                <a:latin typeface="Calibri" pitchFamily="34" charset="0"/>
                <a:sym typeface="MS PMincho" pitchFamily="18" charset="-128"/>
              </a:rPr>
              <a:t>any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person</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who</a:t>
            </a:r>
            <a:r>
              <a:rPr lang="it-IT" altLang="en-US" dirty="0" smtClean="0">
                <a:latin typeface="Calibri" pitchFamily="34" charset="0"/>
                <a:sym typeface="MS PMincho" pitchFamily="18" charset="-128"/>
              </a:rPr>
              <a:t> shows </a:t>
            </a:r>
            <a:r>
              <a:rPr lang="it-IT" altLang="en-US" dirty="0" err="1" smtClean="0">
                <a:latin typeface="Calibri" pitchFamily="34" charset="0"/>
                <a:sym typeface="MS PMincho" pitchFamily="18" charset="-128"/>
              </a:rPr>
              <a:t>signs</a:t>
            </a:r>
            <a:r>
              <a:rPr lang="it-IT" altLang="en-US" dirty="0" smtClean="0">
                <a:latin typeface="Calibri" pitchFamily="34" charset="0"/>
                <a:sym typeface="MS PMincho" pitchFamily="18" charset="-128"/>
              </a:rPr>
              <a:t> of </a:t>
            </a:r>
            <a:r>
              <a:rPr lang="it-IT" altLang="en-US" dirty="0" err="1" smtClean="0">
                <a:latin typeface="Calibri" pitchFamily="34" charset="0"/>
                <a:sym typeface="MS PMincho" pitchFamily="18" charset="-128"/>
              </a:rPr>
              <a:t>being</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distressed</a:t>
            </a:r>
            <a:r>
              <a:rPr lang="it-IT" altLang="en-US" dirty="0" smtClean="0">
                <a:latin typeface="Calibri" pitchFamily="34" charset="0"/>
                <a:sym typeface="MS PMincho" pitchFamily="18" charset="-128"/>
              </a:rPr>
              <a:t> or of </a:t>
            </a:r>
            <a:r>
              <a:rPr lang="it-IT" altLang="en-US" dirty="0" err="1" smtClean="0">
                <a:latin typeface="Calibri" pitchFamily="34" charset="0"/>
                <a:sym typeface="MS PMincho" pitchFamily="18" charset="-128"/>
              </a:rPr>
              <a:t>panicking</a:t>
            </a:r>
            <a:r>
              <a:rPr lang="it-IT" altLang="en-US" dirty="0" smtClean="0">
                <a:latin typeface="Calibri" pitchFamily="34" charset="0"/>
                <a:sym typeface="MS PMincho" pitchFamily="18" charset="-128"/>
              </a:rPr>
              <a:t>. </a:t>
            </a:r>
            <a:endParaRPr lang="it-IT" altLang="en-US" dirty="0">
              <a:latin typeface="Calibri" pitchFamily="34" charset="0"/>
              <a:sym typeface="MS PMincho" pitchFamily="18" charset="-128"/>
            </a:endParaRPr>
          </a:p>
          <a:p>
            <a:pPr marL="363538" indent="-363538" algn="just">
              <a:buFontTx/>
              <a:buChar char="•"/>
            </a:pPr>
            <a:r>
              <a:rPr lang="it-IT" altLang="en-US" dirty="0" smtClean="0">
                <a:latin typeface="Calibri" pitchFamily="34" charset="0"/>
                <a:sym typeface="MS PMincho" pitchFamily="18" charset="-128"/>
              </a:rPr>
              <a:t>Show </a:t>
            </a:r>
            <a:r>
              <a:rPr lang="it-IT" altLang="en-US" dirty="0" err="1" smtClean="0">
                <a:latin typeface="Calibri" pitchFamily="34" charset="0"/>
                <a:sym typeface="MS PMincho" pitchFamily="18" charset="-128"/>
              </a:rPr>
              <a:t>those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present</a:t>
            </a:r>
            <a:r>
              <a:rPr lang="it-IT" altLang="en-US" dirty="0" smtClean="0">
                <a:latin typeface="Calibri" pitchFamily="34" charset="0"/>
                <a:sym typeface="MS PMincho" pitchFamily="18" charset="-128"/>
              </a:rPr>
              <a:t> the </a:t>
            </a:r>
            <a:r>
              <a:rPr lang="it-IT" altLang="en-US" dirty="0" err="1" smtClean="0">
                <a:latin typeface="Calibri" pitchFamily="34" charset="0"/>
                <a:sym typeface="MS PMincho" pitchFamily="18" charset="-128"/>
              </a:rPr>
              <a:t>emergency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exits</a:t>
            </a:r>
            <a:r>
              <a:rPr lang="it-IT" altLang="en-US" dirty="0" smtClean="0">
                <a:latin typeface="Calibri" pitchFamily="34" charset="0"/>
                <a:sym typeface="MS PMincho" pitchFamily="18" charset="-128"/>
              </a:rPr>
              <a:t> and </a:t>
            </a:r>
            <a:r>
              <a:rPr lang="it-IT" altLang="en-US" dirty="0" err="1" smtClean="0">
                <a:latin typeface="Calibri" pitchFamily="34" charset="0"/>
                <a:sym typeface="MS PMincho" pitchFamily="18" charset="-128"/>
              </a:rPr>
              <a:t>escape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routes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trying</a:t>
            </a:r>
            <a:r>
              <a:rPr lang="it-IT" altLang="en-US" dirty="0" smtClean="0">
                <a:latin typeface="Calibri" pitchFamily="34" charset="0"/>
                <a:sym typeface="MS PMincho" pitchFamily="18" charset="-128"/>
              </a:rPr>
              <a:t> to guide </a:t>
            </a:r>
            <a:r>
              <a:rPr lang="it-IT" altLang="en-US" dirty="0" err="1" smtClean="0">
                <a:latin typeface="Calibri" pitchFamily="34" charset="0"/>
                <a:sym typeface="MS PMincho" pitchFamily="18" charset="-128"/>
              </a:rPr>
              <a:t>them</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calmly</a:t>
            </a:r>
            <a:r>
              <a:rPr lang="it-IT" altLang="en-US" dirty="0" smtClean="0">
                <a:latin typeface="Calibri" pitchFamily="34" charset="0"/>
                <a:sym typeface="MS PMincho" pitchFamily="18" charset="-128"/>
              </a:rPr>
              <a:t> in the right </a:t>
            </a:r>
            <a:r>
              <a:rPr lang="it-IT" altLang="en-US" dirty="0" err="1" smtClean="0">
                <a:latin typeface="Calibri" pitchFamily="34" charset="0"/>
                <a:sym typeface="MS PMincho" pitchFamily="18" charset="-128"/>
              </a:rPr>
              <a:t>direction</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along</a:t>
            </a:r>
            <a:r>
              <a:rPr lang="it-IT" altLang="en-US" dirty="0" smtClean="0">
                <a:latin typeface="Calibri" pitchFamily="34" charset="0"/>
                <a:sym typeface="MS PMincho" pitchFamily="18" charset="-128"/>
              </a:rPr>
              <a:t> the </a:t>
            </a:r>
            <a:r>
              <a:rPr lang="it-IT" altLang="en-US" dirty="0" err="1" smtClean="0">
                <a:latin typeface="Calibri" pitchFamily="34" charset="0"/>
                <a:sym typeface="MS PMincho" pitchFamily="18" charset="-128"/>
              </a:rPr>
              <a:t>routes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lit</a:t>
            </a:r>
            <a:r>
              <a:rPr lang="it-IT" altLang="en-US" dirty="0" smtClean="0">
                <a:latin typeface="Calibri" pitchFamily="34" charset="0"/>
                <a:sym typeface="MS PMincho" pitchFamily="18" charset="-128"/>
              </a:rPr>
              <a:t> by the </a:t>
            </a:r>
            <a:r>
              <a:rPr lang="it-IT" altLang="en-US" dirty="0" err="1" smtClean="0">
                <a:latin typeface="Calibri" pitchFamily="34" charset="0"/>
                <a:sym typeface="MS PMincho" pitchFamily="18" charset="-128"/>
              </a:rPr>
              <a:t>emergency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lights</a:t>
            </a:r>
            <a:r>
              <a:rPr lang="it-IT" altLang="en-US" dirty="0" smtClean="0">
                <a:latin typeface="Calibri" pitchFamily="34" charset="0"/>
                <a:sym typeface="MS PMincho" pitchFamily="18" charset="-128"/>
              </a:rPr>
              <a:t>. </a:t>
            </a:r>
            <a:endParaRPr lang="it-IT" altLang="en-US" dirty="0">
              <a:latin typeface="Calibri" pitchFamily="34" charset="0"/>
              <a:sym typeface="MS PMincho" pitchFamily="18" charset="-128"/>
            </a:endParaRPr>
          </a:p>
        </p:txBody>
      </p:sp>
      <p:pic>
        <p:nvPicPr>
          <p:cNvPr id="57348" name="Picture 14" descr="j0336894"/>
          <p:cNvPicPr>
            <a:picLocks noChangeAspect="1" noChangeArrowheads="1"/>
          </p:cNvPicPr>
          <p:nvPr/>
        </p:nvPicPr>
        <p:blipFill>
          <a:blip r:embed="rId2" cstate="email"/>
          <a:srcRect/>
          <a:stretch>
            <a:fillRect/>
          </a:stretch>
        </p:blipFill>
        <p:spPr bwMode="auto">
          <a:xfrm>
            <a:off x="1289050" y="4868863"/>
            <a:ext cx="1317625" cy="1511300"/>
          </a:xfrm>
          <a:prstGeom prst="rect">
            <a:avLst/>
          </a:prstGeom>
          <a:noFill/>
          <a:ln w="9525">
            <a:noFill/>
            <a:miter lim="800000"/>
            <a:headEnd/>
            <a:tailEnd/>
          </a:ln>
        </p:spPr>
      </p:pic>
      <p:pic>
        <p:nvPicPr>
          <p:cNvPr id="57349" name="Picture 15" descr="j0336890"/>
          <p:cNvPicPr>
            <a:picLocks noChangeAspect="1" noChangeArrowheads="1"/>
          </p:cNvPicPr>
          <p:nvPr/>
        </p:nvPicPr>
        <p:blipFill>
          <a:blip r:embed="rId3" cstate="email"/>
          <a:srcRect/>
          <a:stretch>
            <a:fillRect/>
          </a:stretch>
        </p:blipFill>
        <p:spPr bwMode="auto">
          <a:xfrm>
            <a:off x="2339975" y="5084763"/>
            <a:ext cx="1439863" cy="1366837"/>
          </a:xfrm>
          <a:prstGeom prst="rect">
            <a:avLst/>
          </a:prstGeom>
          <a:noFill/>
          <a:ln w="9525">
            <a:noFill/>
            <a:miter lim="800000"/>
            <a:headEnd/>
            <a:tailEnd/>
          </a:ln>
        </p:spPr>
      </p:pic>
      <p:sp>
        <p:nvSpPr>
          <p:cNvPr id="181254" name="Text Box 2" descr="Carta di giornale"/>
          <p:cNvSpPr txBox="1">
            <a:spLocks noChangeArrowheads="1"/>
          </p:cNvSpPr>
          <p:nvPr/>
        </p:nvSpPr>
        <p:spPr bwMode="auto">
          <a:xfrm>
            <a:off x="0" y="-446881"/>
            <a:ext cx="9144000" cy="1311275"/>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endParaRPr lang="it-IT" altLang="it-IT" sz="4000" dirty="0">
              <a:solidFill>
                <a:srgbClr val="0066FF"/>
              </a:solidFill>
              <a:latin typeface="Antique Olive CompactPS" pitchFamily="34" charset="0"/>
            </a:endParaRPr>
          </a:p>
          <a:p>
            <a:pPr algn="ctr">
              <a:defRPr/>
            </a:pPr>
            <a:endParaRPr lang="it-IT" altLang="it-IT" sz="4000" dirty="0">
              <a:solidFill>
                <a:srgbClr val="0066FF"/>
              </a:solidFill>
              <a:latin typeface="Antique Olive CompactPS" pitchFamily="34" charset="0"/>
            </a:endParaRPr>
          </a:p>
        </p:txBody>
      </p:sp>
      <p:sp>
        <p:nvSpPr>
          <p:cNvPr id="181257"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7B2A2FE3-0062-43E4-B262-9E7ED3FA9387}" type="slidenum">
              <a:rPr lang="it-IT" altLang="en-US" sz="1400" b="1">
                <a:solidFill>
                  <a:srgbClr val="FFFFFF"/>
                </a:solidFill>
                <a:latin typeface="Calibri" pitchFamily="34" charset="0"/>
                <a:sym typeface="MS PMincho" pitchFamily="18" charset="-128"/>
              </a:rPr>
              <a:pPr algn="ctr"/>
              <a:t>32</a:t>
            </a:fld>
            <a:endParaRPr lang="it-IT" altLang="en-US">
              <a:latin typeface="Calibri" pitchFamily="34" charset="0"/>
              <a:sym typeface="MS PMincho" pitchFamily="18" charset="-128"/>
            </a:endParaRPr>
          </a:p>
        </p:txBody>
      </p:sp>
      <p:pic>
        <p:nvPicPr>
          <p:cNvPr id="181258" name="Picture 10"/>
          <p:cNvPicPr>
            <a:picLocks noChangeAspect="1" noChangeArrowheads="1"/>
          </p:cNvPicPr>
          <p:nvPr/>
        </p:nvPicPr>
        <p:blipFill>
          <a:blip r:embed="rId4" cstate="email"/>
          <a:srcRect/>
          <a:stretch>
            <a:fillRect/>
          </a:stretch>
        </p:blipFill>
        <p:spPr bwMode="auto">
          <a:xfrm>
            <a:off x="5824538" y="2081213"/>
            <a:ext cx="1125537" cy="1131887"/>
          </a:xfrm>
          <a:prstGeom prst="rect">
            <a:avLst/>
          </a:prstGeom>
          <a:noFill/>
          <a:ln w="12700">
            <a:solidFill>
              <a:srgbClr val="000000"/>
            </a:solidFill>
            <a:miter lim="800000"/>
            <a:headEnd/>
            <a:tailEnd/>
          </a:ln>
        </p:spPr>
      </p:pic>
      <p:pic>
        <p:nvPicPr>
          <p:cNvPr id="181259" name="Picture 11"/>
          <p:cNvPicPr>
            <a:picLocks noChangeAspect="1" noChangeArrowheads="1"/>
          </p:cNvPicPr>
          <p:nvPr/>
        </p:nvPicPr>
        <p:blipFill>
          <a:blip r:embed="rId5" cstate="email"/>
          <a:srcRect/>
          <a:stretch>
            <a:fillRect/>
          </a:stretch>
        </p:blipFill>
        <p:spPr bwMode="auto">
          <a:xfrm>
            <a:off x="6948488" y="2060575"/>
            <a:ext cx="1176337" cy="1176338"/>
          </a:xfrm>
          <a:prstGeom prst="rect">
            <a:avLst/>
          </a:prstGeom>
          <a:noFill/>
          <a:ln w="9525">
            <a:noFill/>
            <a:miter lim="800000"/>
            <a:headEnd/>
            <a:tailEnd/>
          </a:ln>
        </p:spPr>
      </p:pic>
      <p:pic>
        <p:nvPicPr>
          <p:cNvPr id="181260" name="Picture 12"/>
          <p:cNvPicPr>
            <a:picLocks noChangeAspect="1" noChangeArrowheads="1"/>
          </p:cNvPicPr>
          <p:nvPr/>
        </p:nvPicPr>
        <p:blipFill>
          <a:blip r:embed="rId6" cstate="email"/>
          <a:srcRect/>
          <a:stretch>
            <a:fillRect/>
          </a:stretch>
        </p:blipFill>
        <p:spPr bwMode="auto">
          <a:xfrm>
            <a:off x="4140200" y="4508500"/>
            <a:ext cx="1600200" cy="923925"/>
          </a:xfrm>
          <a:prstGeom prst="rect">
            <a:avLst/>
          </a:prstGeom>
          <a:noFill/>
          <a:ln w="9525">
            <a:noFill/>
            <a:miter lim="800000"/>
            <a:headEnd/>
            <a:tailEnd/>
          </a:ln>
        </p:spPr>
      </p:pic>
      <p:pic>
        <p:nvPicPr>
          <p:cNvPr id="181261" name="Picture 13"/>
          <p:cNvPicPr>
            <a:picLocks noChangeAspect="1" noChangeArrowheads="1"/>
          </p:cNvPicPr>
          <p:nvPr/>
        </p:nvPicPr>
        <p:blipFill>
          <a:blip r:embed="rId7" cstate="email"/>
          <a:srcRect/>
          <a:stretch>
            <a:fillRect/>
          </a:stretch>
        </p:blipFill>
        <p:spPr bwMode="auto">
          <a:xfrm>
            <a:off x="539750" y="1268413"/>
            <a:ext cx="1508125" cy="1538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3" descr="Carta di giornale"/>
          <p:cNvSpPr txBox="1">
            <a:spLocks noChangeArrowheads="1"/>
          </p:cNvSpPr>
          <p:nvPr/>
        </p:nvSpPr>
        <p:spPr bwMode="auto">
          <a:xfrm>
            <a:off x="36513" y="404813"/>
            <a:ext cx="9144000" cy="579437"/>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en-US" sz="3200" dirty="0" err="1" smtClean="0">
                <a:solidFill>
                  <a:srgbClr val="FF0000"/>
                </a:solidFill>
                <a:latin typeface="+mj-lt"/>
              </a:rPr>
              <a:t>Power</a:t>
            </a:r>
            <a:r>
              <a:rPr lang="it-IT" altLang="en-US" sz="3200" dirty="0" smtClean="0">
                <a:solidFill>
                  <a:srgbClr val="FF0000"/>
                </a:solidFill>
                <a:latin typeface="+mj-lt"/>
              </a:rPr>
              <a:t> </a:t>
            </a:r>
            <a:r>
              <a:rPr lang="it-IT" altLang="en-US" sz="3200" dirty="0" err="1" smtClean="0">
                <a:solidFill>
                  <a:srgbClr val="FF0000"/>
                </a:solidFill>
                <a:latin typeface="+mj-lt"/>
              </a:rPr>
              <a:t>Outages</a:t>
            </a:r>
            <a:endParaRPr lang="it-IT" altLang="en-US" sz="3200" dirty="0">
              <a:solidFill>
                <a:srgbClr val="FF0000"/>
              </a:solidFill>
              <a:latin typeface="+mj-lt"/>
            </a:endParaRPr>
          </a:p>
        </p:txBody>
      </p:sp>
      <p:sp>
        <p:nvSpPr>
          <p:cNvPr id="58371" name="Rectangle 8" descr="Carta di giornale"/>
          <p:cNvSpPr>
            <a:spLocks noChangeArrowheads="1"/>
          </p:cNvSpPr>
          <p:nvPr/>
        </p:nvSpPr>
        <p:spPr bwMode="auto">
          <a:xfrm>
            <a:off x="323850" y="1807729"/>
            <a:ext cx="5689600" cy="2585323"/>
          </a:xfrm>
          <a:prstGeom prst="rect">
            <a:avLst/>
          </a:prstGeom>
          <a:noFill/>
          <a:ln w="9525">
            <a:noFill/>
            <a:miter lim="800000"/>
            <a:headEnd/>
            <a:tailEnd/>
          </a:ln>
        </p:spPr>
        <p:txBody>
          <a:bodyPr anchor="ctr">
            <a:spAutoFit/>
          </a:bodyPr>
          <a:lstStyle/>
          <a:p>
            <a:pPr marL="363538" indent="-363538" algn="just">
              <a:buFontTx/>
              <a:buChar char="•"/>
            </a:pPr>
            <a:r>
              <a:rPr lang="it-IT" altLang="en-US" dirty="0" err="1" smtClean="0">
                <a:latin typeface="Calibri" pitchFamily="34" charset="0"/>
                <a:sym typeface="MS PMincho" pitchFamily="18" charset="-128"/>
              </a:rPr>
              <a:t>If</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you</a:t>
            </a:r>
            <a:r>
              <a:rPr lang="it-IT" altLang="en-US" dirty="0" smtClean="0">
                <a:latin typeface="Calibri" pitchFamily="34" charset="0"/>
                <a:sym typeface="MS PMincho" pitchFamily="18" charset="-128"/>
              </a:rPr>
              <a:t> are in a </a:t>
            </a:r>
            <a:r>
              <a:rPr lang="it-IT" altLang="en-US" dirty="0" err="1" smtClean="0">
                <a:latin typeface="Calibri" pitchFamily="34" charset="0"/>
                <a:sym typeface="MS PMincho" pitchFamily="18" charset="-128"/>
              </a:rPr>
              <a:t>completely</a:t>
            </a:r>
            <a:r>
              <a:rPr lang="it-IT" altLang="en-US" dirty="0" smtClean="0">
                <a:latin typeface="Calibri" pitchFamily="34" charset="0"/>
                <a:sym typeface="MS PMincho" pitchFamily="18" charset="-128"/>
              </a:rPr>
              <a:t> dark area, take some time </a:t>
            </a:r>
            <a:r>
              <a:rPr lang="it-IT" altLang="en-US" dirty="0" err="1" smtClean="0">
                <a:latin typeface="Calibri" pitchFamily="34" charset="0"/>
                <a:sym typeface="MS PMincho" pitchFamily="18" charset="-128"/>
              </a:rPr>
              <a:t>waiting</a:t>
            </a:r>
            <a:r>
              <a:rPr lang="it-IT" altLang="en-US" dirty="0" smtClean="0">
                <a:latin typeface="Calibri" pitchFamily="34" charset="0"/>
                <a:sym typeface="MS PMincho" pitchFamily="18" charset="-128"/>
              </a:rPr>
              <a:t> to </a:t>
            </a:r>
            <a:r>
              <a:rPr lang="it-IT" altLang="en-US" dirty="0" err="1" smtClean="0">
                <a:latin typeface="Calibri" pitchFamily="34" charset="0"/>
                <a:sym typeface="MS PMincho" pitchFamily="18" charset="-128"/>
              </a:rPr>
              <a:t>see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whether</a:t>
            </a:r>
            <a:r>
              <a:rPr lang="it-IT" altLang="en-US" dirty="0" smtClean="0">
                <a:latin typeface="Calibri" pitchFamily="34" charset="0"/>
                <a:sym typeface="MS PMincho" pitchFamily="18" charset="-128"/>
              </a:rPr>
              <a:t> the </a:t>
            </a:r>
            <a:r>
              <a:rPr lang="it-IT" altLang="en-US" dirty="0" err="1" smtClean="0">
                <a:latin typeface="Calibri" pitchFamily="34" charset="0"/>
                <a:sym typeface="MS PMincho" pitchFamily="18" charset="-128"/>
              </a:rPr>
              <a:t>electricity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supply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is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restored</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After</a:t>
            </a:r>
            <a:r>
              <a:rPr lang="it-IT" altLang="en-US" dirty="0" smtClean="0">
                <a:latin typeface="Calibri" pitchFamily="34" charset="0"/>
                <a:sym typeface="MS PMincho" pitchFamily="18" charset="-128"/>
              </a:rPr>
              <a:t> a </a:t>
            </a:r>
            <a:r>
              <a:rPr lang="it-IT" altLang="en-US" dirty="0" err="1" smtClean="0">
                <a:latin typeface="Calibri" pitchFamily="34" charset="0"/>
                <a:sym typeface="MS PMincho" pitchFamily="18" charset="-128"/>
              </a:rPr>
              <a:t>little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while</a:t>
            </a:r>
            <a:r>
              <a:rPr lang="it-IT" altLang="en-US" dirty="0" smtClean="0">
                <a:latin typeface="Calibri" pitchFamily="34" charset="0"/>
                <a:sym typeface="MS PMincho" pitchFamily="18" charset="-128"/>
              </a:rPr>
              <a:t>, use </a:t>
            </a:r>
            <a:r>
              <a:rPr lang="it-IT" altLang="en-US" dirty="0" err="1" smtClean="0">
                <a:latin typeface="Calibri" pitchFamily="34" charset="0"/>
                <a:sym typeface="MS PMincho" pitchFamily="18" charset="-128"/>
              </a:rPr>
              <a:t>your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memory</a:t>
            </a:r>
            <a:r>
              <a:rPr lang="it-IT" altLang="en-US" dirty="0" smtClean="0">
                <a:latin typeface="Calibri" pitchFamily="34" charset="0"/>
                <a:sym typeface="MS PMincho" pitchFamily="18" charset="-128"/>
              </a:rPr>
              <a:t> to </a:t>
            </a:r>
            <a:r>
              <a:rPr lang="it-IT" altLang="en-US" dirty="0" err="1" smtClean="0">
                <a:latin typeface="Calibri" pitchFamily="34" charset="0"/>
                <a:sym typeface="MS PMincho" pitchFamily="18" charset="-128"/>
              </a:rPr>
              <a:t>try</a:t>
            </a:r>
            <a:r>
              <a:rPr lang="it-IT" altLang="en-US" dirty="0" smtClean="0">
                <a:latin typeface="Calibri" pitchFamily="34" charset="0"/>
                <a:sym typeface="MS PMincho" pitchFamily="18" charset="-128"/>
              </a:rPr>
              <a:t> and </a:t>
            </a:r>
            <a:r>
              <a:rPr lang="it-IT" altLang="en-US" dirty="0" err="1" smtClean="0">
                <a:latin typeface="Calibri" pitchFamily="34" charset="0"/>
                <a:sym typeface="MS PMincho" pitchFamily="18" charset="-128"/>
              </a:rPr>
              <a:t>visualize</a:t>
            </a:r>
            <a:r>
              <a:rPr lang="it-IT" altLang="en-US" dirty="0" smtClean="0">
                <a:latin typeface="Calibri" pitchFamily="34" charset="0"/>
                <a:sym typeface="MS PMincho" pitchFamily="18" charset="-128"/>
              </a:rPr>
              <a:t> the room and </a:t>
            </a:r>
            <a:r>
              <a:rPr lang="it-IT" altLang="en-US" dirty="0" err="1" smtClean="0">
                <a:latin typeface="Calibri" pitchFamily="34" charset="0"/>
                <a:sym typeface="MS PMincho" pitchFamily="18" charset="-128"/>
              </a:rPr>
              <a:t>any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obstacles</a:t>
            </a:r>
            <a:r>
              <a:rPr lang="it-IT" altLang="en-US" dirty="0" smtClean="0">
                <a:latin typeface="Calibri" pitchFamily="34" charset="0"/>
                <a:sym typeface="MS PMincho" pitchFamily="18" charset="-128"/>
              </a:rPr>
              <a:t> in </a:t>
            </a:r>
            <a:r>
              <a:rPr lang="it-IT" altLang="en-US" dirty="0" err="1" smtClean="0">
                <a:latin typeface="Calibri" pitchFamily="34" charset="0"/>
                <a:sym typeface="MS PMincho" pitchFamily="18" charset="-128"/>
              </a:rPr>
              <a:t>it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If</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possible</a:t>
            </a:r>
            <a:r>
              <a:rPr lang="it-IT" altLang="en-US" dirty="0" smtClean="0">
                <a:latin typeface="Calibri" pitchFamily="34" charset="0"/>
                <a:sym typeface="MS PMincho" pitchFamily="18" charset="-128"/>
              </a:rPr>
              <a:t>, use the light on </a:t>
            </a:r>
            <a:r>
              <a:rPr lang="it-IT" altLang="en-US" dirty="0" err="1" smtClean="0">
                <a:latin typeface="Calibri" pitchFamily="34" charset="0"/>
                <a:sym typeface="MS PMincho" pitchFamily="18" charset="-128"/>
              </a:rPr>
              <a:t>your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cell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phone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Then</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move</a:t>
            </a:r>
            <a:r>
              <a:rPr lang="it-IT" altLang="en-US" dirty="0" smtClean="0">
                <a:latin typeface="Calibri" pitchFamily="34" charset="0"/>
                <a:sym typeface="MS PMincho" pitchFamily="18" charset="-128"/>
              </a:rPr>
              <a:t>, with the </a:t>
            </a:r>
            <a:r>
              <a:rPr lang="it-IT" altLang="en-US" dirty="0" err="1" smtClean="0">
                <a:latin typeface="Calibri" pitchFamily="34" charset="0"/>
                <a:sym typeface="MS PMincho" pitchFamily="18" charset="-128"/>
              </a:rPr>
              <a:t>utmost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caution</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towards</a:t>
            </a:r>
            <a:r>
              <a:rPr lang="it-IT" altLang="en-US" dirty="0" smtClean="0">
                <a:latin typeface="Calibri" pitchFamily="34" charset="0"/>
                <a:sym typeface="MS PMincho" pitchFamily="18" charset="-128"/>
              </a:rPr>
              <a:t> the exit or </a:t>
            </a:r>
            <a:r>
              <a:rPr lang="it-IT" altLang="en-US" dirty="0" err="1" smtClean="0">
                <a:latin typeface="Calibri" pitchFamily="34" charset="0"/>
                <a:sym typeface="MS PMincho" pitchFamily="18" charset="-128"/>
              </a:rPr>
              <a:t>towards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another</a:t>
            </a:r>
            <a:r>
              <a:rPr lang="it-IT" altLang="en-US" dirty="0" smtClean="0">
                <a:latin typeface="Calibri" pitchFamily="34" charset="0"/>
                <a:sym typeface="MS PMincho" pitchFamily="18" charset="-128"/>
              </a:rPr>
              <a:t> area </a:t>
            </a:r>
            <a:r>
              <a:rPr lang="it-IT" altLang="en-US" dirty="0" err="1" smtClean="0">
                <a:latin typeface="Calibri" pitchFamily="34" charset="0"/>
                <a:sym typeface="MS PMincho" pitchFamily="18" charset="-128"/>
              </a:rPr>
              <a:t>provided</a:t>
            </a:r>
            <a:r>
              <a:rPr lang="it-IT" altLang="en-US" dirty="0" smtClean="0">
                <a:latin typeface="Calibri" pitchFamily="34" charset="0"/>
                <a:sym typeface="MS PMincho" pitchFamily="18" charset="-128"/>
              </a:rPr>
              <a:t> with </a:t>
            </a:r>
            <a:r>
              <a:rPr lang="it-IT" altLang="en-US" dirty="0" err="1" smtClean="0">
                <a:latin typeface="Calibri" pitchFamily="34" charset="0"/>
                <a:sym typeface="MS PMincho" pitchFamily="18" charset="-128"/>
              </a:rPr>
              <a:t>emergency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lighting</a:t>
            </a:r>
            <a:r>
              <a:rPr lang="it-IT" altLang="en-US" dirty="0" smtClean="0">
                <a:latin typeface="Calibri" pitchFamily="34" charset="0"/>
                <a:sym typeface="MS PMincho" pitchFamily="18" charset="-128"/>
              </a:rPr>
              <a:t>. </a:t>
            </a:r>
            <a:endParaRPr lang="it-IT" altLang="en-US" dirty="0">
              <a:latin typeface="Calibri" pitchFamily="34" charset="0"/>
              <a:sym typeface="MS PMincho" pitchFamily="18" charset="-128"/>
            </a:endParaRPr>
          </a:p>
          <a:p>
            <a:pPr marL="363538" indent="-363538" algn="just">
              <a:buFontTx/>
              <a:buChar char="•"/>
            </a:pPr>
            <a:r>
              <a:rPr lang="it-IT" altLang="en-US" dirty="0" err="1" smtClean="0">
                <a:latin typeface="Calibri" pitchFamily="34" charset="0"/>
                <a:sym typeface="MS PMincho" pitchFamily="18" charset="-128"/>
              </a:rPr>
              <a:t>If</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you</a:t>
            </a:r>
            <a:r>
              <a:rPr lang="it-IT" altLang="en-US" dirty="0" smtClean="0">
                <a:latin typeface="Calibri" pitchFamily="34" charset="0"/>
                <a:sym typeface="MS PMincho" pitchFamily="18" charset="-128"/>
              </a:rPr>
              <a:t> are </a:t>
            </a:r>
            <a:r>
              <a:rPr lang="it-IT" altLang="en-US" dirty="0" err="1" smtClean="0">
                <a:latin typeface="Calibri" pitchFamily="34" charset="0"/>
                <a:sym typeface="MS PMincho" pitchFamily="18" charset="-128"/>
              </a:rPr>
              <a:t>given</a:t>
            </a:r>
            <a:r>
              <a:rPr lang="it-IT" altLang="en-US" dirty="0" smtClean="0">
                <a:latin typeface="Calibri" pitchFamily="34" charset="0"/>
                <a:sym typeface="MS PMincho" pitchFamily="18" charset="-128"/>
              </a:rPr>
              <a:t> the </a:t>
            </a:r>
            <a:r>
              <a:rPr lang="it-IT" altLang="en-US" dirty="0" err="1" smtClean="0">
                <a:latin typeface="Calibri" pitchFamily="34" charset="0"/>
                <a:sym typeface="MS PMincho" pitchFamily="18" charset="-128"/>
              </a:rPr>
              <a:t>order</a:t>
            </a:r>
            <a:r>
              <a:rPr lang="it-IT" altLang="en-US" dirty="0" smtClean="0">
                <a:latin typeface="Calibri" pitchFamily="34" charset="0"/>
                <a:sym typeface="MS PMincho" pitchFamily="18" charset="-128"/>
              </a:rPr>
              <a:t> to evacuate, go </a:t>
            </a:r>
            <a:r>
              <a:rPr lang="it-IT" altLang="en-US" dirty="0" err="1" smtClean="0">
                <a:latin typeface="Calibri" pitchFamily="34" charset="0"/>
                <a:sym typeface="MS PMincho" pitchFamily="18" charset="-128"/>
              </a:rPr>
              <a:t>straight</a:t>
            </a:r>
            <a:r>
              <a:rPr lang="it-IT" altLang="en-US" dirty="0" smtClean="0">
                <a:latin typeface="Calibri" pitchFamily="34" charset="0"/>
                <a:sym typeface="MS PMincho" pitchFamily="18" charset="-128"/>
              </a:rPr>
              <a:t> to the </a:t>
            </a:r>
            <a:r>
              <a:rPr lang="it-IT" altLang="en-US" dirty="0" err="1" smtClean="0">
                <a:latin typeface="Calibri" pitchFamily="34" charset="0"/>
                <a:sym typeface="MS PMincho" pitchFamily="18" charset="-128"/>
              </a:rPr>
              <a:t>emergency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exits</a:t>
            </a:r>
            <a:r>
              <a:rPr lang="it-IT" altLang="en-US" dirty="0" smtClean="0">
                <a:latin typeface="Calibri" pitchFamily="34" charset="0"/>
                <a:sym typeface="MS PMincho" pitchFamily="18" charset="-128"/>
              </a:rPr>
              <a:t>. </a:t>
            </a:r>
            <a:endParaRPr lang="it-IT" altLang="en-US" dirty="0">
              <a:latin typeface="Calibri" pitchFamily="34" charset="0"/>
              <a:sym typeface="MS PMincho" pitchFamily="18" charset="-128"/>
            </a:endParaRPr>
          </a:p>
        </p:txBody>
      </p:sp>
      <p:sp>
        <p:nvSpPr>
          <p:cNvPr id="58372" name="Rectangle 10"/>
          <p:cNvSpPr>
            <a:spLocks noChangeArrowheads="1"/>
          </p:cNvSpPr>
          <p:nvPr/>
        </p:nvSpPr>
        <p:spPr bwMode="auto">
          <a:xfrm>
            <a:off x="539750" y="4581525"/>
            <a:ext cx="2519363" cy="1439863"/>
          </a:xfrm>
          <a:prstGeom prst="rect">
            <a:avLst/>
          </a:prstGeom>
          <a:solidFill>
            <a:schemeClr val="tx2"/>
          </a:solidFill>
          <a:ln w="12700">
            <a:solidFill>
              <a:schemeClr val="tx1"/>
            </a:solidFill>
            <a:miter lim="800000"/>
            <a:headEnd/>
            <a:tailEnd/>
          </a:ln>
        </p:spPr>
        <p:txBody>
          <a:bodyPr wrap="none" anchor="ctr"/>
          <a:lstStyle/>
          <a:p>
            <a:pPr algn="ctr"/>
            <a:endParaRPr lang="en-US" altLang="it-IT">
              <a:latin typeface="Calibri" pitchFamily="34" charset="0"/>
              <a:sym typeface="MS PMincho" pitchFamily="18" charset="-128"/>
            </a:endParaRPr>
          </a:p>
        </p:txBody>
      </p:sp>
      <p:pic>
        <p:nvPicPr>
          <p:cNvPr id="58373" name="Picture 12" descr="j0336481"/>
          <p:cNvPicPr>
            <a:picLocks noChangeAspect="1" noChangeArrowheads="1"/>
          </p:cNvPicPr>
          <p:nvPr/>
        </p:nvPicPr>
        <p:blipFill>
          <a:blip r:embed="rId2" cstate="email"/>
          <a:srcRect/>
          <a:stretch>
            <a:fillRect/>
          </a:stretch>
        </p:blipFill>
        <p:spPr bwMode="auto">
          <a:xfrm>
            <a:off x="900113" y="4797425"/>
            <a:ext cx="744537" cy="1087438"/>
          </a:xfrm>
          <a:prstGeom prst="rect">
            <a:avLst/>
          </a:prstGeom>
          <a:noFill/>
          <a:ln w="9525">
            <a:noFill/>
            <a:miter lim="800000"/>
            <a:headEnd/>
            <a:tailEnd/>
          </a:ln>
        </p:spPr>
      </p:pic>
      <p:pic>
        <p:nvPicPr>
          <p:cNvPr id="58375" name="Picture 14" descr="uscita"/>
          <p:cNvPicPr>
            <a:picLocks noChangeAspect="1" noChangeArrowheads="1"/>
          </p:cNvPicPr>
          <p:nvPr/>
        </p:nvPicPr>
        <p:blipFill>
          <a:blip r:embed="rId3" cstate="email"/>
          <a:srcRect/>
          <a:stretch>
            <a:fillRect/>
          </a:stretch>
        </p:blipFill>
        <p:spPr bwMode="auto">
          <a:xfrm>
            <a:off x="2339975" y="5373688"/>
            <a:ext cx="1728788" cy="814387"/>
          </a:xfrm>
          <a:prstGeom prst="rect">
            <a:avLst/>
          </a:prstGeom>
          <a:noFill/>
          <a:ln w="9525">
            <a:noFill/>
            <a:miter lim="800000"/>
            <a:headEnd/>
            <a:tailEnd/>
          </a:ln>
        </p:spPr>
      </p:pic>
      <p:sp>
        <p:nvSpPr>
          <p:cNvPr id="182282"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5C1DCB23-4FD0-438C-8E9E-ACD109A0FB23}" type="slidenum">
              <a:rPr lang="it-IT" altLang="en-US" sz="1400" b="1">
                <a:solidFill>
                  <a:srgbClr val="FFFFFF"/>
                </a:solidFill>
                <a:latin typeface="Calibri" pitchFamily="34" charset="0"/>
                <a:sym typeface="MS PMincho" pitchFamily="18" charset="-128"/>
              </a:rPr>
              <a:pPr algn="ctr"/>
              <a:t>33</a:t>
            </a:fld>
            <a:endParaRPr lang="it-IT" altLang="en-US">
              <a:latin typeface="Calibri" pitchFamily="34" charset="0"/>
              <a:sym typeface="MS PMincho" pitchFamily="18" charset="-128"/>
            </a:endParaRPr>
          </a:p>
        </p:txBody>
      </p:sp>
      <p:pic>
        <p:nvPicPr>
          <p:cNvPr id="182283" name="Picture 11"/>
          <p:cNvPicPr>
            <a:picLocks noChangeAspect="1" noChangeArrowheads="1"/>
          </p:cNvPicPr>
          <p:nvPr/>
        </p:nvPicPr>
        <p:blipFill>
          <a:blip r:embed="rId4" cstate="email"/>
          <a:srcRect/>
          <a:stretch>
            <a:fillRect/>
          </a:stretch>
        </p:blipFill>
        <p:spPr bwMode="auto">
          <a:xfrm>
            <a:off x="6235700" y="1557338"/>
            <a:ext cx="2243138" cy="32400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3" descr="Carta di giornale"/>
          <p:cNvSpPr txBox="1">
            <a:spLocks noChangeArrowheads="1"/>
          </p:cNvSpPr>
          <p:nvPr/>
        </p:nvSpPr>
        <p:spPr bwMode="auto">
          <a:xfrm>
            <a:off x="-31750" y="333375"/>
            <a:ext cx="9139238" cy="584200"/>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en-GB" altLang="it-IT" sz="3200" dirty="0" smtClean="0">
                <a:solidFill>
                  <a:srgbClr val="FF0000"/>
                </a:solidFill>
                <a:latin typeface="+mj-lt"/>
              </a:rPr>
              <a:t>Emergencies due to Fires</a:t>
            </a:r>
            <a:endParaRPr lang="en-GB" altLang="it-IT" sz="3200" dirty="0">
              <a:solidFill>
                <a:srgbClr val="FF0000"/>
              </a:solidFill>
              <a:latin typeface="+mj-lt"/>
            </a:endParaRPr>
          </a:p>
        </p:txBody>
      </p:sp>
      <p:sp>
        <p:nvSpPr>
          <p:cNvPr id="62467" name="Rectangle 8" descr="Carta di giornale"/>
          <p:cNvSpPr>
            <a:spLocks noChangeArrowheads="1"/>
          </p:cNvSpPr>
          <p:nvPr/>
        </p:nvSpPr>
        <p:spPr bwMode="auto">
          <a:xfrm>
            <a:off x="252413" y="1476306"/>
            <a:ext cx="4897437" cy="1754326"/>
          </a:xfrm>
          <a:prstGeom prst="rect">
            <a:avLst/>
          </a:prstGeom>
          <a:noFill/>
          <a:ln w="9525">
            <a:noFill/>
            <a:miter lim="800000"/>
            <a:headEnd/>
            <a:tailEnd/>
          </a:ln>
        </p:spPr>
        <p:txBody>
          <a:bodyPr anchor="ctr">
            <a:spAutoFit/>
          </a:bodyPr>
          <a:lstStyle/>
          <a:p>
            <a:pPr algn="just"/>
            <a:r>
              <a:rPr lang="en-GB" altLang="it-IT" dirty="0" smtClean="0">
                <a:latin typeface="Calibri" pitchFamily="34" charset="0"/>
                <a:sym typeface="MS PMincho" pitchFamily="18" charset="-128"/>
              </a:rPr>
              <a:t>In the event of a fire, behave as follows: </a:t>
            </a:r>
          </a:p>
          <a:p>
            <a:pPr marL="363538" indent="-363538" algn="just">
              <a:buFontTx/>
              <a:buChar char="•"/>
            </a:pPr>
            <a:r>
              <a:rPr lang="en-GB" altLang="it-IT" dirty="0" smtClean="0">
                <a:latin typeface="Calibri" pitchFamily="34" charset="0"/>
                <a:sym typeface="MS PMincho" pitchFamily="18" charset="-128"/>
              </a:rPr>
              <a:t>Stay calm </a:t>
            </a:r>
          </a:p>
          <a:p>
            <a:pPr marL="363538" indent="-363538" algn="just">
              <a:buFontTx/>
              <a:buChar char="•"/>
            </a:pPr>
            <a:r>
              <a:rPr lang="en-GB" altLang="it-IT" dirty="0" smtClean="0">
                <a:latin typeface="Calibri" pitchFamily="34" charset="0"/>
                <a:sym typeface="MS PMincho" pitchFamily="18" charset="-128"/>
              </a:rPr>
              <a:t>Press the fire alarm button</a:t>
            </a:r>
          </a:p>
          <a:p>
            <a:pPr marL="363538" indent="-363538" algn="just">
              <a:buFontTx/>
              <a:buChar char="•"/>
            </a:pPr>
            <a:r>
              <a:rPr lang="en-GB" altLang="it-IT" dirty="0" smtClean="0">
                <a:latin typeface="Calibri" pitchFamily="34" charset="0"/>
                <a:sym typeface="MS PMincho" pitchFamily="18" charset="-128"/>
              </a:rPr>
              <a:t>Immediately notify: </a:t>
            </a:r>
          </a:p>
          <a:p>
            <a:pPr marL="363538" indent="-363538" algn="just">
              <a:buFontTx/>
              <a:buChar char="•"/>
            </a:pPr>
            <a:r>
              <a:rPr lang="en-GB" altLang="it-IT" dirty="0" smtClean="0">
                <a:latin typeface="Calibri" pitchFamily="34" charset="0"/>
                <a:sym typeface="MS PMincho" pitchFamily="18" charset="-128"/>
              </a:rPr>
              <a:t>Your immediate superior</a:t>
            </a:r>
          </a:p>
          <a:p>
            <a:pPr marL="363538" indent="-363538" algn="just">
              <a:buFontTx/>
              <a:buChar char="•"/>
            </a:pPr>
            <a:r>
              <a:rPr lang="en-GB" altLang="it-IT" dirty="0" smtClean="0">
                <a:latin typeface="Calibri" pitchFamily="34" charset="0"/>
                <a:sym typeface="MS PMincho" pitchFamily="18" charset="-128"/>
              </a:rPr>
              <a:t>The Emergency Officer</a:t>
            </a:r>
          </a:p>
        </p:txBody>
      </p:sp>
      <p:sp>
        <p:nvSpPr>
          <p:cNvPr id="183302"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B41BB79D-1A96-496A-8172-A53DB413FC2B}" type="slidenum">
              <a:rPr lang="en-GB" altLang="en-US" sz="1400" b="1" smtClean="0">
                <a:solidFill>
                  <a:srgbClr val="FFFFFF"/>
                </a:solidFill>
                <a:latin typeface="Calibri" pitchFamily="34" charset="0"/>
                <a:sym typeface="MS PMincho" pitchFamily="18" charset="-128"/>
              </a:rPr>
              <a:pPr algn="ctr"/>
              <a:t>34</a:t>
            </a:fld>
            <a:endParaRPr lang="en-GB" altLang="en-US" dirty="0">
              <a:latin typeface="Calibri" pitchFamily="34" charset="0"/>
              <a:sym typeface="MS PMincho" pitchFamily="18" charset="-128"/>
            </a:endParaRPr>
          </a:p>
        </p:txBody>
      </p:sp>
      <p:pic>
        <p:nvPicPr>
          <p:cNvPr id="183303" name="Picture 10"/>
          <p:cNvPicPr>
            <a:picLocks noChangeAspect="1" noChangeArrowheads="1"/>
          </p:cNvPicPr>
          <p:nvPr/>
        </p:nvPicPr>
        <p:blipFill>
          <a:blip r:embed="rId2" cstate="email"/>
          <a:srcRect/>
          <a:stretch>
            <a:fillRect/>
          </a:stretch>
        </p:blipFill>
        <p:spPr bwMode="auto">
          <a:xfrm>
            <a:off x="3635375" y="2636838"/>
            <a:ext cx="2154238" cy="1446212"/>
          </a:xfrm>
          <a:prstGeom prst="rect">
            <a:avLst/>
          </a:prstGeom>
          <a:noFill/>
          <a:ln w="9525">
            <a:noFill/>
            <a:miter lim="800000"/>
            <a:headEnd/>
            <a:tailEnd/>
          </a:ln>
        </p:spPr>
      </p:pic>
      <p:pic>
        <p:nvPicPr>
          <p:cNvPr id="183304" name="Picture 11"/>
          <p:cNvPicPr>
            <a:picLocks noChangeAspect="1" noChangeArrowheads="1"/>
          </p:cNvPicPr>
          <p:nvPr/>
        </p:nvPicPr>
        <p:blipFill>
          <a:blip r:embed="rId3" cstate="email"/>
          <a:srcRect/>
          <a:stretch>
            <a:fillRect/>
          </a:stretch>
        </p:blipFill>
        <p:spPr bwMode="auto">
          <a:xfrm>
            <a:off x="6361113" y="3322638"/>
            <a:ext cx="1793875" cy="2667000"/>
          </a:xfrm>
          <a:prstGeom prst="rect">
            <a:avLst/>
          </a:prstGeom>
          <a:noFill/>
          <a:ln w="9525">
            <a:noFill/>
            <a:miter lim="800000"/>
            <a:headEnd/>
            <a:tailEnd/>
          </a:ln>
        </p:spPr>
      </p:pic>
      <p:pic>
        <p:nvPicPr>
          <p:cNvPr id="183305" name="Picture 12"/>
          <p:cNvPicPr>
            <a:picLocks noChangeAspect="1" noChangeArrowheads="1"/>
          </p:cNvPicPr>
          <p:nvPr/>
        </p:nvPicPr>
        <p:blipFill>
          <a:blip r:embed="rId4" cstate="email"/>
          <a:srcRect/>
          <a:stretch>
            <a:fillRect/>
          </a:stretch>
        </p:blipFill>
        <p:spPr bwMode="auto">
          <a:xfrm>
            <a:off x="539750" y="3448050"/>
            <a:ext cx="2087563" cy="2828925"/>
          </a:xfrm>
          <a:prstGeom prst="rect">
            <a:avLst/>
          </a:prstGeom>
          <a:noFill/>
          <a:ln w="9525">
            <a:noFill/>
            <a:miter lim="800000"/>
            <a:headEnd/>
            <a:tailEnd/>
          </a:ln>
        </p:spPr>
      </p:pic>
      <p:pic>
        <p:nvPicPr>
          <p:cNvPr id="183306" name="Picture 13"/>
          <p:cNvPicPr>
            <a:picLocks noChangeAspect="1" noChangeArrowheads="1"/>
          </p:cNvPicPr>
          <p:nvPr/>
        </p:nvPicPr>
        <p:blipFill>
          <a:blip r:embed="rId5" cstate="email"/>
          <a:srcRect/>
          <a:stretch>
            <a:fillRect/>
          </a:stretch>
        </p:blipFill>
        <p:spPr bwMode="auto">
          <a:xfrm>
            <a:off x="6375400" y="1443038"/>
            <a:ext cx="1779588" cy="1779587"/>
          </a:xfrm>
          <a:prstGeom prst="rect">
            <a:avLst/>
          </a:prstGeom>
          <a:noFill/>
          <a:ln w="9525">
            <a:noFill/>
            <a:miter lim="800000"/>
            <a:headEnd/>
            <a:tailEnd/>
          </a:ln>
        </p:spPr>
      </p:pic>
      <p:pic>
        <p:nvPicPr>
          <p:cNvPr id="183307" name="Picture 14"/>
          <p:cNvPicPr>
            <a:picLocks noChangeAspect="1" noChangeArrowheads="1"/>
          </p:cNvPicPr>
          <p:nvPr/>
        </p:nvPicPr>
        <p:blipFill>
          <a:blip r:embed="rId6" cstate="email"/>
          <a:srcRect/>
          <a:stretch>
            <a:fillRect/>
          </a:stretch>
        </p:blipFill>
        <p:spPr bwMode="auto">
          <a:xfrm>
            <a:off x="4046538" y="4395788"/>
            <a:ext cx="1600200" cy="160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3" descr="Carta di giornale"/>
          <p:cNvSpPr txBox="1">
            <a:spLocks noChangeArrowheads="1"/>
          </p:cNvSpPr>
          <p:nvPr/>
        </p:nvSpPr>
        <p:spPr bwMode="auto">
          <a:xfrm>
            <a:off x="-31750" y="404813"/>
            <a:ext cx="9139238" cy="579437"/>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it-IT" sz="3200" dirty="0" err="1" smtClean="0">
                <a:solidFill>
                  <a:srgbClr val="FF0000"/>
                </a:solidFill>
                <a:latin typeface="+mj-lt"/>
              </a:rPr>
              <a:t>Emergencies</a:t>
            </a:r>
            <a:r>
              <a:rPr lang="it-IT" altLang="it-IT" sz="3200" dirty="0" smtClean="0">
                <a:solidFill>
                  <a:srgbClr val="FF0000"/>
                </a:solidFill>
                <a:latin typeface="+mj-lt"/>
              </a:rPr>
              <a:t> due to </a:t>
            </a:r>
            <a:r>
              <a:rPr lang="it-IT" altLang="it-IT" sz="3200" dirty="0" err="1" smtClean="0">
                <a:solidFill>
                  <a:srgbClr val="FF0000"/>
                </a:solidFill>
                <a:latin typeface="+mj-lt"/>
              </a:rPr>
              <a:t>Fires</a:t>
            </a:r>
            <a:endParaRPr lang="it-IT" altLang="it-IT" sz="3200" dirty="0">
              <a:solidFill>
                <a:srgbClr val="FF0000"/>
              </a:solidFill>
              <a:latin typeface="+mj-lt"/>
            </a:endParaRPr>
          </a:p>
        </p:txBody>
      </p:sp>
      <p:sp>
        <p:nvSpPr>
          <p:cNvPr id="63491" name="Rectangle 8" descr="Carta di giornale"/>
          <p:cNvSpPr>
            <a:spLocks noChangeArrowheads="1"/>
          </p:cNvSpPr>
          <p:nvPr/>
        </p:nvSpPr>
        <p:spPr bwMode="auto">
          <a:xfrm>
            <a:off x="285751" y="1994219"/>
            <a:ext cx="8390706" cy="1477328"/>
          </a:xfrm>
          <a:prstGeom prst="rect">
            <a:avLst/>
          </a:prstGeom>
          <a:noFill/>
          <a:ln w="9525">
            <a:noFill/>
            <a:miter lim="800000"/>
            <a:headEnd/>
            <a:tailEnd/>
          </a:ln>
        </p:spPr>
        <p:txBody>
          <a:bodyPr wrap="square" anchor="ctr">
            <a:spAutoFit/>
          </a:bodyPr>
          <a:lstStyle/>
          <a:p>
            <a:pPr marL="363538" indent="-363538" algn="just">
              <a:buFontTx/>
              <a:buChar char="•"/>
            </a:pPr>
            <a:r>
              <a:rPr lang="it-IT" altLang="it-IT" dirty="0" err="1" smtClean="0">
                <a:latin typeface="Calibri" pitchFamily="34" charset="0"/>
                <a:sym typeface="MS PMincho" pitchFamily="18" charset="-128"/>
              </a:rPr>
              <a:t>Move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as</a:t>
            </a:r>
            <a:r>
              <a:rPr lang="it-IT" altLang="it-IT" dirty="0" smtClean="0">
                <a:latin typeface="Calibri" pitchFamily="34" charset="0"/>
                <a:sym typeface="MS PMincho" pitchFamily="18" charset="-128"/>
              </a:rPr>
              <a:t> far </a:t>
            </a:r>
            <a:r>
              <a:rPr lang="it-IT" altLang="it-IT" dirty="0" err="1" smtClean="0">
                <a:latin typeface="Calibri" pitchFamily="34" charset="0"/>
                <a:sym typeface="MS PMincho" pitchFamily="18" charset="-128"/>
              </a:rPr>
              <a:t>away</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possible</a:t>
            </a:r>
            <a:r>
              <a:rPr lang="it-IT" altLang="it-IT" dirty="0" smtClean="0">
                <a:latin typeface="Calibri" pitchFamily="34" charset="0"/>
                <a:sym typeface="MS PMincho" pitchFamily="18" charset="-128"/>
              </a:rPr>
              <a:t> from the </a:t>
            </a:r>
            <a:r>
              <a:rPr lang="it-IT" altLang="it-IT" dirty="0" err="1" smtClean="0">
                <a:latin typeface="Calibri" pitchFamily="34" charset="0"/>
                <a:sym typeface="MS PMincho" pitchFamily="18" charset="-128"/>
              </a:rPr>
              <a:t>fire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any</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flammable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substance</a:t>
            </a:r>
            <a:r>
              <a:rPr lang="it-IT" altLang="it-IT" dirty="0" smtClean="0">
                <a:latin typeface="Calibri" pitchFamily="34" charset="0"/>
                <a:sym typeface="MS PMincho" pitchFamily="18" charset="-128"/>
              </a:rPr>
              <a:t> and </a:t>
            </a:r>
            <a:r>
              <a:rPr lang="it-IT" altLang="it-IT" dirty="0" err="1" smtClean="0">
                <a:latin typeface="Calibri" pitchFamily="34" charset="0"/>
                <a:sym typeface="MS PMincho" pitchFamily="18" charset="-128"/>
              </a:rPr>
              <a:t>unplug</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electric</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appliances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this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will</a:t>
            </a:r>
            <a:r>
              <a:rPr lang="it-IT" altLang="it-IT" dirty="0" smtClean="0">
                <a:latin typeface="Calibri" pitchFamily="34" charset="0"/>
                <a:sym typeface="MS PMincho" pitchFamily="18" charset="-128"/>
              </a:rPr>
              <a:t> reduce the </a:t>
            </a:r>
            <a:r>
              <a:rPr lang="it-IT" altLang="it-IT" dirty="0" err="1" smtClean="0">
                <a:latin typeface="Calibri" pitchFamily="34" charset="0"/>
                <a:sym typeface="MS PMincho" pitchFamily="18" charset="-128"/>
              </a:rPr>
              <a:t>risk</a:t>
            </a:r>
            <a:r>
              <a:rPr lang="it-IT" altLang="it-IT" dirty="0" smtClean="0">
                <a:latin typeface="Calibri" pitchFamily="34" charset="0"/>
                <a:sym typeface="MS PMincho" pitchFamily="18" charset="-128"/>
              </a:rPr>
              <a:t> of </a:t>
            </a:r>
            <a:r>
              <a:rPr lang="it-IT" altLang="it-IT" dirty="0" err="1" smtClean="0">
                <a:latin typeface="Calibri" pitchFamily="34" charset="0"/>
                <a:sym typeface="MS PMincho" pitchFamily="18" charset="-128"/>
              </a:rPr>
              <a:t>fire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propagation</a:t>
            </a:r>
            <a:r>
              <a:rPr lang="it-IT" altLang="it-IT" dirty="0" smtClean="0">
                <a:latin typeface="Calibri" pitchFamily="34" charset="0"/>
                <a:sym typeface="MS PMincho" pitchFamily="18" charset="-128"/>
              </a:rPr>
              <a:t>. </a:t>
            </a:r>
            <a:endParaRPr lang="it-IT" altLang="it-IT" dirty="0">
              <a:latin typeface="Calibri" pitchFamily="34" charset="0"/>
              <a:sym typeface="MS PMincho" pitchFamily="18" charset="-128"/>
            </a:endParaRPr>
          </a:p>
          <a:p>
            <a:pPr marL="363538" indent="-363538" algn="just">
              <a:buFontTx/>
              <a:buChar char="•"/>
            </a:pPr>
            <a:r>
              <a:rPr lang="it-IT" altLang="it-IT" dirty="0" err="1" smtClean="0">
                <a:latin typeface="Calibri" pitchFamily="34" charset="0"/>
                <a:sym typeface="MS PMincho" pitchFamily="18" charset="-128"/>
              </a:rPr>
              <a:t>If</a:t>
            </a:r>
            <a:r>
              <a:rPr lang="it-IT" altLang="it-IT" dirty="0" smtClean="0">
                <a:latin typeface="Calibri" pitchFamily="34" charset="0"/>
                <a:sym typeface="MS PMincho" pitchFamily="18" charset="-128"/>
              </a:rPr>
              <a:t> the </a:t>
            </a:r>
            <a:r>
              <a:rPr lang="it-IT" altLang="it-IT" dirty="0" err="1" smtClean="0">
                <a:latin typeface="Calibri" pitchFamily="34" charset="0"/>
                <a:sym typeface="MS PMincho" pitchFamily="18" charset="-128"/>
              </a:rPr>
              <a:t>outbreak</a:t>
            </a:r>
            <a:r>
              <a:rPr lang="it-IT" altLang="it-IT" dirty="0" smtClean="0">
                <a:latin typeface="Calibri" pitchFamily="34" charset="0"/>
                <a:sym typeface="MS PMincho" pitchFamily="18" charset="-128"/>
              </a:rPr>
              <a:t> of </a:t>
            </a:r>
            <a:r>
              <a:rPr lang="it-IT" altLang="it-IT" dirty="0" err="1" smtClean="0">
                <a:latin typeface="Calibri" pitchFamily="34" charset="0"/>
                <a:sym typeface="MS PMincho" pitchFamily="18" charset="-128"/>
              </a:rPr>
              <a:t>fire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is</a:t>
            </a:r>
            <a:r>
              <a:rPr lang="it-IT" altLang="it-IT" dirty="0" smtClean="0">
                <a:latin typeface="Calibri" pitchFamily="34" charset="0"/>
                <a:sym typeface="MS PMincho" pitchFamily="18" charset="-128"/>
              </a:rPr>
              <a:t> small, and </a:t>
            </a:r>
            <a:r>
              <a:rPr lang="it-IT" altLang="it-IT" dirty="0" err="1" smtClean="0">
                <a:latin typeface="Calibri" pitchFamily="34" charset="0"/>
                <a:sym typeface="MS PMincho" pitchFamily="18" charset="-128"/>
              </a:rPr>
              <a:t>if</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you</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feel</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capable</a:t>
            </a:r>
            <a:r>
              <a:rPr lang="it-IT" altLang="it-IT" dirty="0" smtClean="0">
                <a:latin typeface="Calibri" pitchFamily="34" charset="0"/>
                <a:sym typeface="MS PMincho" pitchFamily="18" charset="-128"/>
              </a:rPr>
              <a:t> of </a:t>
            </a:r>
            <a:r>
              <a:rPr lang="it-IT" altLang="it-IT" dirty="0" err="1" smtClean="0">
                <a:latin typeface="Calibri" pitchFamily="34" charset="0"/>
                <a:sym typeface="MS PMincho" pitchFamily="18" charset="-128"/>
              </a:rPr>
              <a:t>trying</a:t>
            </a:r>
            <a:r>
              <a:rPr lang="it-IT" altLang="it-IT" dirty="0" smtClean="0">
                <a:latin typeface="Calibri" pitchFamily="34" charset="0"/>
                <a:sym typeface="MS PMincho" pitchFamily="18" charset="-128"/>
              </a:rPr>
              <a:t> to </a:t>
            </a:r>
            <a:r>
              <a:rPr lang="it-IT" altLang="it-IT" dirty="0" err="1" smtClean="0">
                <a:latin typeface="Calibri" pitchFamily="34" charset="0"/>
                <a:sym typeface="MS PMincho" pitchFamily="18" charset="-128"/>
              </a:rPr>
              <a:t>extinguish</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it</a:t>
            </a:r>
            <a:r>
              <a:rPr lang="it-IT" altLang="it-IT" dirty="0" smtClean="0">
                <a:latin typeface="Calibri" pitchFamily="34" charset="0"/>
                <a:sym typeface="MS PMincho" pitchFamily="18" charset="-128"/>
              </a:rPr>
              <a:t>, use the </a:t>
            </a:r>
            <a:r>
              <a:rPr lang="it-IT" altLang="it-IT" dirty="0" err="1" smtClean="0">
                <a:latin typeface="Calibri" pitchFamily="34" charset="0"/>
                <a:sym typeface="MS PMincho" pitchFamily="18" charset="-128"/>
              </a:rPr>
              <a:t>fire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extinguisher</a:t>
            </a:r>
            <a:r>
              <a:rPr lang="it-IT" altLang="it-IT" dirty="0" smtClean="0">
                <a:latin typeface="Calibri" pitchFamily="34" charset="0"/>
                <a:sym typeface="MS PMincho" pitchFamily="18" charset="-128"/>
              </a:rPr>
              <a:t> to put </a:t>
            </a:r>
            <a:r>
              <a:rPr lang="it-IT" altLang="it-IT" dirty="0" err="1" smtClean="0">
                <a:latin typeface="Calibri" pitchFamily="34" charset="0"/>
                <a:sym typeface="MS PMincho" pitchFamily="18" charset="-128"/>
              </a:rPr>
              <a:t>it</a:t>
            </a:r>
            <a:r>
              <a:rPr lang="it-IT" altLang="it-IT" dirty="0" smtClean="0">
                <a:latin typeface="Calibri" pitchFamily="34" charset="0"/>
                <a:sym typeface="MS PMincho" pitchFamily="18" charset="-128"/>
              </a:rPr>
              <a:t> out. </a:t>
            </a:r>
            <a:endParaRPr lang="it-IT" altLang="it-IT" dirty="0">
              <a:latin typeface="Calibri" pitchFamily="34" charset="0"/>
              <a:sym typeface="MS PMincho" pitchFamily="18" charset="-128"/>
            </a:endParaRPr>
          </a:p>
          <a:p>
            <a:pPr marL="363538" indent="-363538" algn="just">
              <a:buFontTx/>
              <a:buChar char="•"/>
            </a:pPr>
            <a:r>
              <a:rPr lang="it-IT" altLang="it-IT" dirty="0" smtClean="0">
                <a:latin typeface="Calibri" pitchFamily="34" charset="0"/>
                <a:sym typeface="MS PMincho" pitchFamily="18" charset="-128"/>
              </a:rPr>
              <a:t>In no way put </a:t>
            </a:r>
            <a:r>
              <a:rPr lang="it-IT" altLang="it-IT" dirty="0" err="1" smtClean="0">
                <a:latin typeface="Calibri" pitchFamily="34" charset="0"/>
                <a:sym typeface="MS PMincho" pitchFamily="18" charset="-128"/>
              </a:rPr>
              <a:t>your</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physical</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safety</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risk</a:t>
            </a:r>
            <a:r>
              <a:rPr lang="it-IT" altLang="it-IT" dirty="0" smtClean="0">
                <a:latin typeface="Calibri" pitchFamily="34" charset="0"/>
                <a:sym typeface="MS PMincho" pitchFamily="18" charset="-128"/>
              </a:rPr>
              <a:t>. </a:t>
            </a:r>
            <a:endParaRPr lang="it-IT" altLang="it-IT" dirty="0">
              <a:latin typeface="Calibri" pitchFamily="34" charset="0"/>
              <a:sym typeface="MS PMincho" pitchFamily="18" charset="-128"/>
            </a:endParaRPr>
          </a:p>
        </p:txBody>
      </p:sp>
      <p:pic>
        <p:nvPicPr>
          <p:cNvPr id="63492" name="Picture 14" descr="j0254420"/>
          <p:cNvPicPr>
            <a:picLocks noChangeAspect="1" noChangeArrowheads="1"/>
          </p:cNvPicPr>
          <p:nvPr/>
        </p:nvPicPr>
        <p:blipFill>
          <a:blip r:embed="rId2" cstate="email"/>
          <a:srcRect/>
          <a:stretch>
            <a:fillRect/>
          </a:stretch>
        </p:blipFill>
        <p:spPr bwMode="auto">
          <a:xfrm>
            <a:off x="755650" y="3857625"/>
            <a:ext cx="3240088" cy="1962150"/>
          </a:xfrm>
          <a:prstGeom prst="rect">
            <a:avLst/>
          </a:prstGeom>
          <a:noFill/>
          <a:ln w="9525">
            <a:noFill/>
            <a:miter lim="800000"/>
            <a:headEnd/>
            <a:tailEnd/>
          </a:ln>
        </p:spPr>
      </p:pic>
      <p:pic>
        <p:nvPicPr>
          <p:cNvPr id="63493" name="Picture 15" descr="j0231045"/>
          <p:cNvPicPr>
            <a:picLocks noChangeAspect="1" noChangeArrowheads="1"/>
          </p:cNvPicPr>
          <p:nvPr/>
        </p:nvPicPr>
        <p:blipFill>
          <a:blip r:embed="rId3" cstate="email"/>
          <a:srcRect/>
          <a:stretch>
            <a:fillRect/>
          </a:stretch>
        </p:blipFill>
        <p:spPr bwMode="auto">
          <a:xfrm>
            <a:off x="4859338" y="3692525"/>
            <a:ext cx="3025775" cy="2328863"/>
          </a:xfrm>
          <a:prstGeom prst="rect">
            <a:avLst/>
          </a:prstGeom>
          <a:noFill/>
          <a:ln w="9525">
            <a:noFill/>
            <a:miter lim="800000"/>
            <a:headEnd/>
            <a:tailEnd/>
          </a:ln>
        </p:spPr>
      </p:pic>
      <p:sp>
        <p:nvSpPr>
          <p:cNvPr id="184327"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FEBEEFE4-3A69-452B-95C9-F0F20BFE8920}" type="slidenum">
              <a:rPr lang="it-IT" altLang="en-US" sz="1400" b="1">
                <a:solidFill>
                  <a:srgbClr val="FFFFFF"/>
                </a:solidFill>
                <a:latin typeface="Calibri" pitchFamily="34" charset="0"/>
                <a:sym typeface="MS PMincho" pitchFamily="18" charset="-128"/>
              </a:rPr>
              <a:pPr algn="ctr"/>
              <a:t>35</a:t>
            </a:fld>
            <a:endParaRPr lang="it-IT" altLang="en-US">
              <a:latin typeface="Calibri" pitchFamily="34" charset="0"/>
              <a:sym typeface="MS PMincho" pitchFamily="18" charset="-128"/>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6" descr="AG00566_"/>
          <p:cNvPicPr>
            <a:picLocks noChangeAspect="1" noChangeArrowheads="1"/>
          </p:cNvPicPr>
          <p:nvPr/>
        </p:nvPicPr>
        <p:blipFill>
          <a:blip r:embed="rId2" cstate="email"/>
          <a:srcRect/>
          <a:stretch>
            <a:fillRect/>
          </a:stretch>
        </p:blipFill>
        <p:spPr bwMode="auto">
          <a:xfrm>
            <a:off x="1404938" y="3644900"/>
            <a:ext cx="2087562" cy="1368425"/>
          </a:xfrm>
          <a:prstGeom prst="rect">
            <a:avLst/>
          </a:prstGeom>
          <a:noFill/>
          <a:ln w="9525">
            <a:noFill/>
            <a:miter lim="800000"/>
            <a:headEnd/>
            <a:tailEnd/>
          </a:ln>
        </p:spPr>
      </p:pic>
      <p:sp>
        <p:nvSpPr>
          <p:cNvPr id="64515" name="AutoShape 15"/>
          <p:cNvSpPr>
            <a:spLocks noChangeArrowheads="1"/>
          </p:cNvSpPr>
          <p:nvPr/>
        </p:nvSpPr>
        <p:spPr bwMode="auto">
          <a:xfrm>
            <a:off x="396875" y="5445125"/>
            <a:ext cx="2374900" cy="1152525"/>
          </a:xfrm>
          <a:prstGeom prst="rightArrow">
            <a:avLst>
              <a:gd name="adj1" fmla="val 50000"/>
              <a:gd name="adj2" fmla="val 51515"/>
            </a:avLst>
          </a:prstGeom>
          <a:solidFill>
            <a:srgbClr val="4AD42E"/>
          </a:solidFill>
          <a:ln w="9525">
            <a:noFill/>
            <a:miter lim="800000"/>
            <a:headEnd/>
            <a:tailEnd/>
          </a:ln>
        </p:spPr>
        <p:txBody>
          <a:bodyPr wrap="none" anchor="ctr"/>
          <a:lstStyle/>
          <a:p>
            <a:pPr algn="ctr"/>
            <a:endParaRPr lang="en-US" altLang="it-IT">
              <a:latin typeface="Calibri" pitchFamily="34" charset="0"/>
              <a:sym typeface="MS PMincho" pitchFamily="18" charset="-128"/>
            </a:endParaRPr>
          </a:p>
        </p:txBody>
      </p:sp>
      <p:sp>
        <p:nvSpPr>
          <p:cNvPr id="185348" name="Text Box 3" descr="Carta di giornale"/>
          <p:cNvSpPr txBox="1">
            <a:spLocks noChangeArrowheads="1"/>
          </p:cNvSpPr>
          <p:nvPr/>
        </p:nvSpPr>
        <p:spPr bwMode="auto">
          <a:xfrm>
            <a:off x="-31750" y="476250"/>
            <a:ext cx="9139238" cy="647700"/>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it-IT" sz="3600" dirty="0" err="1" smtClean="0">
                <a:solidFill>
                  <a:srgbClr val="FF0000"/>
                </a:solidFill>
                <a:latin typeface="+mj-lt"/>
              </a:rPr>
              <a:t>Emergencies</a:t>
            </a:r>
            <a:r>
              <a:rPr lang="it-IT" altLang="it-IT" sz="3600" dirty="0" smtClean="0">
                <a:solidFill>
                  <a:srgbClr val="FF0000"/>
                </a:solidFill>
                <a:latin typeface="+mj-lt"/>
              </a:rPr>
              <a:t> due to </a:t>
            </a:r>
            <a:r>
              <a:rPr lang="it-IT" altLang="it-IT" sz="3600" dirty="0" err="1" smtClean="0">
                <a:solidFill>
                  <a:srgbClr val="FF0000"/>
                </a:solidFill>
                <a:latin typeface="+mj-lt"/>
              </a:rPr>
              <a:t>Fires</a:t>
            </a:r>
            <a:endParaRPr lang="it-IT" altLang="it-IT" sz="3600" dirty="0">
              <a:solidFill>
                <a:srgbClr val="FF0000"/>
              </a:solidFill>
              <a:latin typeface="+mj-lt"/>
            </a:endParaRPr>
          </a:p>
        </p:txBody>
      </p:sp>
      <p:sp>
        <p:nvSpPr>
          <p:cNvPr id="64517" name="Rectangle 8" descr="Carta di giornale"/>
          <p:cNvSpPr>
            <a:spLocks noChangeArrowheads="1"/>
          </p:cNvSpPr>
          <p:nvPr/>
        </p:nvSpPr>
        <p:spPr bwMode="auto">
          <a:xfrm>
            <a:off x="252413" y="1423512"/>
            <a:ext cx="8424043" cy="1477328"/>
          </a:xfrm>
          <a:prstGeom prst="rect">
            <a:avLst/>
          </a:prstGeom>
          <a:noFill/>
          <a:ln w="9525">
            <a:noFill/>
            <a:miter lim="800000"/>
            <a:headEnd/>
            <a:tailEnd/>
          </a:ln>
        </p:spPr>
        <p:txBody>
          <a:bodyPr wrap="square" anchor="ctr">
            <a:spAutoFit/>
          </a:bodyPr>
          <a:lstStyle/>
          <a:p>
            <a:pPr marL="363538" indent="-363538" algn="just">
              <a:buFontTx/>
              <a:buChar char="•"/>
            </a:pPr>
            <a:r>
              <a:rPr lang="it-IT" altLang="it-IT" dirty="0" smtClean="0">
                <a:latin typeface="Calibri" pitchFamily="34" charset="0"/>
                <a:sym typeface="MS PMincho" pitchFamily="18" charset="-128"/>
              </a:rPr>
              <a:t>Do </a:t>
            </a:r>
            <a:r>
              <a:rPr lang="it-IT" altLang="it-IT" dirty="0" err="1" smtClean="0">
                <a:latin typeface="Calibri" pitchFamily="34" charset="0"/>
                <a:sym typeface="MS PMincho" pitchFamily="18" charset="-128"/>
              </a:rPr>
              <a:t>everything</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you</a:t>
            </a:r>
            <a:r>
              <a:rPr lang="it-IT" altLang="it-IT" dirty="0" smtClean="0">
                <a:latin typeface="Calibri" pitchFamily="34" charset="0"/>
                <a:sym typeface="MS PMincho" pitchFamily="18" charset="-128"/>
              </a:rPr>
              <a:t> can to stop the </a:t>
            </a:r>
            <a:r>
              <a:rPr lang="it-IT" altLang="it-IT" dirty="0" err="1" smtClean="0">
                <a:latin typeface="Calibri" pitchFamily="34" charset="0"/>
                <a:sym typeface="MS PMincho" pitchFamily="18" charset="-128"/>
              </a:rPr>
              <a:t>fire</a:t>
            </a:r>
            <a:r>
              <a:rPr lang="it-IT" altLang="it-IT" dirty="0" smtClean="0">
                <a:latin typeface="Calibri" pitchFamily="34" charset="0"/>
                <a:sym typeface="MS PMincho" pitchFamily="18" charset="-128"/>
              </a:rPr>
              <a:t> from </a:t>
            </a:r>
            <a:r>
              <a:rPr lang="it-IT" altLang="it-IT" dirty="0" err="1" smtClean="0">
                <a:latin typeface="Calibri" pitchFamily="34" charset="0"/>
                <a:sym typeface="MS PMincho" pitchFamily="18" charset="-128"/>
              </a:rPr>
              <a:t>spreading</a:t>
            </a:r>
            <a:r>
              <a:rPr lang="it-IT" altLang="it-IT" dirty="0" smtClean="0">
                <a:latin typeface="Calibri" pitchFamily="34" charset="0"/>
                <a:sym typeface="MS PMincho" pitchFamily="18" charset="-128"/>
              </a:rPr>
              <a:t> in </a:t>
            </a:r>
            <a:r>
              <a:rPr lang="it-IT" altLang="it-IT" dirty="0" err="1" smtClean="0">
                <a:latin typeface="Calibri" pitchFamily="34" charset="0"/>
                <a:sym typeface="MS PMincho" pitchFamily="18" charset="-128"/>
              </a:rPr>
              <a:t>such</a:t>
            </a:r>
            <a:r>
              <a:rPr lang="it-IT" altLang="it-IT" dirty="0" smtClean="0">
                <a:latin typeface="Calibri" pitchFamily="34" charset="0"/>
                <a:sym typeface="MS PMincho" pitchFamily="18" charset="-128"/>
              </a:rPr>
              <a:t> a way </a:t>
            </a:r>
            <a:r>
              <a:rPr lang="it-IT" altLang="it-IT" dirty="0" err="1" smtClean="0">
                <a:latin typeface="Calibri" pitchFamily="34" charset="0"/>
                <a:sym typeface="MS PMincho" pitchFamily="18" charset="-128"/>
              </a:rPr>
              <a:t>that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gets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between</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you</a:t>
            </a:r>
            <a:r>
              <a:rPr lang="it-IT" altLang="it-IT" dirty="0" smtClean="0">
                <a:latin typeface="Calibri" pitchFamily="34" charset="0"/>
                <a:sym typeface="MS PMincho" pitchFamily="18" charset="-128"/>
              </a:rPr>
              <a:t> and </a:t>
            </a:r>
            <a:r>
              <a:rPr lang="it-IT" altLang="it-IT" dirty="0" err="1" smtClean="0">
                <a:latin typeface="Calibri" pitchFamily="34" charset="0"/>
                <a:sym typeface="MS PMincho" pitchFamily="18" charset="-128"/>
              </a:rPr>
              <a:t>your</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escape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route</a:t>
            </a:r>
            <a:r>
              <a:rPr lang="it-IT" altLang="it-IT" dirty="0" smtClean="0">
                <a:latin typeface="Calibri" pitchFamily="34" charset="0"/>
                <a:sym typeface="MS PMincho" pitchFamily="18" charset="-128"/>
              </a:rPr>
              <a:t>. </a:t>
            </a:r>
            <a:endParaRPr lang="it-IT" altLang="it-IT" dirty="0">
              <a:latin typeface="Calibri" pitchFamily="34" charset="0"/>
              <a:sym typeface="MS PMincho" pitchFamily="18" charset="-128"/>
            </a:endParaRPr>
          </a:p>
          <a:p>
            <a:pPr marL="363538" indent="-363538" algn="just">
              <a:buFontTx/>
              <a:buChar char="•"/>
            </a:pPr>
            <a:r>
              <a:rPr lang="it-IT" altLang="it-IT" dirty="0" err="1" smtClean="0">
                <a:latin typeface="Calibri" pitchFamily="34" charset="0"/>
                <a:sym typeface="MS PMincho" pitchFamily="18" charset="-128"/>
              </a:rPr>
              <a:t>If</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you</a:t>
            </a:r>
            <a:r>
              <a:rPr lang="it-IT" altLang="it-IT" dirty="0" smtClean="0">
                <a:latin typeface="Calibri" pitchFamily="34" charset="0"/>
                <a:sym typeface="MS PMincho" pitchFamily="18" charset="-128"/>
              </a:rPr>
              <a:t> are </a:t>
            </a:r>
            <a:r>
              <a:rPr lang="it-IT" altLang="it-IT" dirty="0" err="1" smtClean="0">
                <a:latin typeface="Calibri" pitchFamily="34" charset="0"/>
                <a:sym typeface="MS PMincho" pitchFamily="18" charset="-128"/>
              </a:rPr>
              <a:t>not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capable</a:t>
            </a:r>
            <a:r>
              <a:rPr lang="it-IT" altLang="it-IT" dirty="0" smtClean="0">
                <a:latin typeface="Calibri" pitchFamily="34" charset="0"/>
                <a:sym typeface="MS PMincho" pitchFamily="18" charset="-128"/>
              </a:rPr>
              <a:t> of </a:t>
            </a:r>
            <a:r>
              <a:rPr lang="it-IT" altLang="it-IT" dirty="0" err="1" smtClean="0">
                <a:latin typeface="Calibri" pitchFamily="34" charset="0"/>
                <a:sym typeface="MS PMincho" pitchFamily="18" charset="-128"/>
              </a:rPr>
              <a:t>extinguishing</a:t>
            </a:r>
            <a:r>
              <a:rPr lang="it-IT" altLang="it-IT" dirty="0" smtClean="0">
                <a:latin typeface="Calibri" pitchFamily="34" charset="0"/>
                <a:sym typeface="MS PMincho" pitchFamily="18" charset="-128"/>
              </a:rPr>
              <a:t> the </a:t>
            </a:r>
            <a:r>
              <a:rPr lang="it-IT" altLang="it-IT" dirty="0" err="1" smtClean="0">
                <a:latin typeface="Calibri" pitchFamily="34" charset="0"/>
                <a:sym typeface="MS PMincho" pitchFamily="18" charset="-128"/>
              </a:rPr>
              <a:t>fire</a:t>
            </a:r>
            <a:r>
              <a:rPr lang="it-IT" altLang="it-IT" dirty="0" smtClean="0">
                <a:latin typeface="Calibri" pitchFamily="34" charset="0"/>
                <a:sym typeface="MS PMincho" pitchFamily="18" charset="-128"/>
              </a:rPr>
              <a:t>, evacuate the area. </a:t>
            </a:r>
            <a:endParaRPr lang="it-IT" altLang="it-IT" dirty="0">
              <a:latin typeface="Calibri" pitchFamily="34" charset="0"/>
              <a:sym typeface="MS PMincho" pitchFamily="18" charset="-128"/>
            </a:endParaRPr>
          </a:p>
          <a:p>
            <a:pPr marL="363538" indent="-363538" algn="just">
              <a:buFontTx/>
              <a:buChar char="•"/>
            </a:pPr>
            <a:r>
              <a:rPr lang="it-IT" altLang="it-IT" dirty="0" smtClean="0">
                <a:latin typeface="Calibri" pitchFamily="34" charset="0"/>
                <a:sym typeface="MS PMincho" pitchFamily="18" charset="-128"/>
              </a:rPr>
              <a:t>Close </a:t>
            </a:r>
            <a:r>
              <a:rPr lang="it-IT" altLang="it-IT" dirty="0" err="1" smtClean="0">
                <a:latin typeface="Calibri" pitchFamily="34" charset="0"/>
                <a:sym typeface="MS PMincho" pitchFamily="18" charset="-128"/>
              </a:rPr>
              <a:t>all</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doors</a:t>
            </a:r>
            <a:r>
              <a:rPr lang="it-IT" altLang="it-IT" dirty="0" smtClean="0">
                <a:latin typeface="Calibri" pitchFamily="34" charset="0"/>
                <a:sym typeface="MS PMincho" pitchFamily="18" charset="-128"/>
              </a:rPr>
              <a:t> and </a:t>
            </a:r>
            <a:r>
              <a:rPr lang="it-IT" altLang="it-IT" dirty="0" err="1" smtClean="0">
                <a:latin typeface="Calibri" pitchFamily="34" charset="0"/>
                <a:sym typeface="MS PMincho" pitchFamily="18" charset="-128"/>
              </a:rPr>
              <a:t>windows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behind</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you</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before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you</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leave</a:t>
            </a:r>
            <a:r>
              <a:rPr lang="it-IT" altLang="it-IT" dirty="0" smtClean="0">
                <a:latin typeface="Calibri" pitchFamily="34" charset="0"/>
                <a:sym typeface="MS PMincho" pitchFamily="18" charset="-128"/>
              </a:rPr>
              <a:t> the area and head for the </a:t>
            </a:r>
            <a:r>
              <a:rPr lang="it-IT" altLang="it-IT" dirty="0" err="1" smtClean="0">
                <a:latin typeface="Calibri" pitchFamily="34" charset="0"/>
                <a:sym typeface="MS PMincho" pitchFamily="18" charset="-128"/>
              </a:rPr>
              <a:t>emergency</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exits</a:t>
            </a:r>
            <a:endParaRPr lang="it-IT" altLang="it-IT" dirty="0">
              <a:latin typeface="Calibri" pitchFamily="34" charset="0"/>
              <a:sym typeface="MS PMincho" pitchFamily="18" charset="-128"/>
            </a:endParaRPr>
          </a:p>
        </p:txBody>
      </p:sp>
      <p:pic>
        <p:nvPicPr>
          <p:cNvPr id="64518" name="Picture 14" descr="j0336890"/>
          <p:cNvPicPr>
            <a:picLocks noChangeAspect="1" noChangeArrowheads="1"/>
          </p:cNvPicPr>
          <p:nvPr/>
        </p:nvPicPr>
        <p:blipFill>
          <a:blip r:embed="rId3" cstate="email"/>
          <a:srcRect/>
          <a:stretch>
            <a:fillRect/>
          </a:stretch>
        </p:blipFill>
        <p:spPr bwMode="auto">
          <a:xfrm>
            <a:off x="396875" y="4724400"/>
            <a:ext cx="1223963" cy="927100"/>
          </a:xfrm>
          <a:prstGeom prst="rect">
            <a:avLst/>
          </a:prstGeom>
          <a:noFill/>
          <a:ln w="9525">
            <a:noFill/>
            <a:miter lim="800000"/>
            <a:headEnd/>
            <a:tailEnd/>
          </a:ln>
        </p:spPr>
      </p:pic>
      <p:pic>
        <p:nvPicPr>
          <p:cNvPr id="64519" name="Picture 16" descr="AG00566_"/>
          <p:cNvPicPr>
            <a:picLocks noChangeAspect="1" noChangeArrowheads="1"/>
          </p:cNvPicPr>
          <p:nvPr/>
        </p:nvPicPr>
        <p:blipFill>
          <a:blip r:embed="rId2" cstate="email"/>
          <a:srcRect/>
          <a:stretch>
            <a:fillRect/>
          </a:stretch>
        </p:blipFill>
        <p:spPr bwMode="auto">
          <a:xfrm>
            <a:off x="684213" y="3357563"/>
            <a:ext cx="1800225" cy="1582737"/>
          </a:xfrm>
          <a:prstGeom prst="rect">
            <a:avLst/>
          </a:prstGeom>
          <a:noFill/>
          <a:ln w="9525">
            <a:noFill/>
            <a:miter lim="800000"/>
            <a:headEnd/>
            <a:tailEnd/>
          </a:ln>
        </p:spPr>
      </p:pic>
      <p:sp>
        <p:nvSpPr>
          <p:cNvPr id="185353"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3C33E0CF-6398-4133-A0B0-6405F6BBF7C1}" type="slidenum">
              <a:rPr lang="it-IT" altLang="en-US" sz="1400" b="1">
                <a:solidFill>
                  <a:srgbClr val="FFFFFF"/>
                </a:solidFill>
                <a:latin typeface="Calibri" pitchFamily="34" charset="0"/>
                <a:sym typeface="MS PMincho" pitchFamily="18" charset="-128"/>
              </a:rPr>
              <a:pPr algn="ctr"/>
              <a:t>36</a:t>
            </a:fld>
            <a:endParaRPr lang="it-IT" altLang="en-US">
              <a:latin typeface="Calibri" pitchFamily="34" charset="0"/>
              <a:sym typeface="MS PMincho" pitchFamily="18" charset="-128"/>
            </a:endParaRPr>
          </a:p>
        </p:txBody>
      </p:sp>
      <p:pic>
        <p:nvPicPr>
          <p:cNvPr id="185354" name="Picture 10"/>
          <p:cNvPicPr>
            <a:picLocks noChangeAspect="1" noChangeArrowheads="1"/>
          </p:cNvPicPr>
          <p:nvPr/>
        </p:nvPicPr>
        <p:blipFill>
          <a:blip r:embed="rId4" cstate="email"/>
          <a:srcRect/>
          <a:stretch>
            <a:fillRect/>
          </a:stretch>
        </p:blipFill>
        <p:spPr bwMode="auto">
          <a:xfrm>
            <a:off x="5940425" y="3141663"/>
            <a:ext cx="2160588" cy="2160587"/>
          </a:xfrm>
          <a:prstGeom prst="rect">
            <a:avLst/>
          </a:prstGeom>
          <a:noFill/>
          <a:ln w="9525">
            <a:noFill/>
            <a:miter lim="800000"/>
            <a:headEnd/>
            <a:tailEnd/>
          </a:ln>
        </p:spPr>
      </p:pic>
      <p:pic>
        <p:nvPicPr>
          <p:cNvPr id="185355" name="Picture 11"/>
          <p:cNvPicPr>
            <a:picLocks noChangeAspect="1" noChangeArrowheads="1"/>
          </p:cNvPicPr>
          <p:nvPr/>
        </p:nvPicPr>
        <p:blipFill>
          <a:blip r:embed="rId5" cstate="email"/>
          <a:srcRect/>
          <a:stretch>
            <a:fillRect/>
          </a:stretch>
        </p:blipFill>
        <p:spPr bwMode="auto">
          <a:xfrm>
            <a:off x="3852863" y="3141663"/>
            <a:ext cx="2160587" cy="2160587"/>
          </a:xfrm>
          <a:prstGeom prst="rect">
            <a:avLst/>
          </a:prstGeom>
          <a:noFill/>
          <a:ln w="9525">
            <a:noFill/>
            <a:miter lim="800000"/>
            <a:headEnd/>
            <a:tailEnd/>
          </a:ln>
        </p:spPr>
      </p:pic>
      <p:pic>
        <p:nvPicPr>
          <p:cNvPr id="64524" name="Picture 16" descr="AG00566_"/>
          <p:cNvPicPr>
            <a:picLocks noChangeAspect="1" noChangeArrowheads="1"/>
          </p:cNvPicPr>
          <p:nvPr/>
        </p:nvPicPr>
        <p:blipFill>
          <a:blip r:embed="rId2" cstate="email"/>
          <a:srcRect/>
          <a:stretch>
            <a:fillRect/>
          </a:stretch>
        </p:blipFill>
        <p:spPr bwMode="auto">
          <a:xfrm>
            <a:off x="971550" y="4222750"/>
            <a:ext cx="1657350" cy="1292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6" descr="AG00355_"/>
          <p:cNvPicPr>
            <a:picLocks noChangeAspect="1" noChangeArrowheads="1"/>
          </p:cNvPicPr>
          <p:nvPr/>
        </p:nvPicPr>
        <p:blipFill>
          <a:blip r:embed="rId2" cstate="email"/>
          <a:srcRect/>
          <a:stretch>
            <a:fillRect/>
          </a:stretch>
        </p:blipFill>
        <p:spPr bwMode="auto">
          <a:xfrm>
            <a:off x="1403350" y="4652963"/>
            <a:ext cx="447675" cy="885825"/>
          </a:xfrm>
          <a:prstGeom prst="rect">
            <a:avLst/>
          </a:prstGeom>
          <a:noFill/>
          <a:ln w="9525">
            <a:noFill/>
            <a:miter lim="800000"/>
            <a:headEnd/>
            <a:tailEnd/>
          </a:ln>
        </p:spPr>
      </p:pic>
      <p:sp>
        <p:nvSpPr>
          <p:cNvPr id="186371" name="Text Box 4" descr="Carta di giornale"/>
          <p:cNvSpPr txBox="1">
            <a:spLocks noChangeArrowheads="1"/>
          </p:cNvSpPr>
          <p:nvPr/>
        </p:nvSpPr>
        <p:spPr bwMode="auto">
          <a:xfrm>
            <a:off x="0" y="404813"/>
            <a:ext cx="9144000" cy="646112"/>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it-IT" sz="3600" dirty="0" err="1" smtClean="0">
                <a:solidFill>
                  <a:srgbClr val="FF0000"/>
                </a:solidFill>
                <a:latin typeface="+mj-lt"/>
              </a:rPr>
              <a:t>Emergencies</a:t>
            </a:r>
            <a:r>
              <a:rPr lang="it-IT" altLang="it-IT" sz="3600" dirty="0" smtClean="0">
                <a:solidFill>
                  <a:srgbClr val="FF0000"/>
                </a:solidFill>
                <a:latin typeface="+mj-lt"/>
              </a:rPr>
              <a:t> due to </a:t>
            </a:r>
            <a:r>
              <a:rPr lang="it-IT" altLang="it-IT" sz="3600" dirty="0" err="1" smtClean="0">
                <a:solidFill>
                  <a:srgbClr val="FF0000"/>
                </a:solidFill>
                <a:latin typeface="+mj-lt"/>
              </a:rPr>
              <a:t>Fires</a:t>
            </a:r>
            <a:endParaRPr lang="it-IT" altLang="it-IT" sz="3600" dirty="0">
              <a:solidFill>
                <a:srgbClr val="FF0000"/>
              </a:solidFill>
              <a:latin typeface="+mj-lt"/>
            </a:endParaRPr>
          </a:p>
        </p:txBody>
      </p:sp>
      <p:sp>
        <p:nvSpPr>
          <p:cNvPr id="65540" name="Rectangle 9" descr="Carta di giornale"/>
          <p:cNvSpPr>
            <a:spLocks noChangeArrowheads="1"/>
          </p:cNvSpPr>
          <p:nvPr/>
        </p:nvSpPr>
        <p:spPr bwMode="auto">
          <a:xfrm>
            <a:off x="250825" y="2058085"/>
            <a:ext cx="8281615" cy="646331"/>
          </a:xfrm>
          <a:prstGeom prst="rect">
            <a:avLst/>
          </a:prstGeom>
          <a:noFill/>
          <a:ln w="9525">
            <a:noFill/>
            <a:miter lim="800000"/>
            <a:headEnd/>
            <a:tailEnd/>
          </a:ln>
        </p:spPr>
        <p:txBody>
          <a:bodyPr wrap="square" anchor="ctr">
            <a:spAutoFit/>
          </a:bodyPr>
          <a:lstStyle/>
          <a:p>
            <a:pPr marL="363538" indent="-363538" algn="just">
              <a:buFontTx/>
              <a:buChar char="•"/>
            </a:pPr>
            <a:r>
              <a:rPr lang="it-IT" altLang="it-IT" dirty="0" smtClean="0">
                <a:latin typeface="Calibri" pitchFamily="34" charset="0"/>
                <a:sym typeface="MS PMincho" pitchFamily="18" charset="-128"/>
              </a:rPr>
              <a:t>Do </a:t>
            </a:r>
            <a:r>
              <a:rPr lang="it-IT" altLang="it-IT" dirty="0" err="1" smtClean="0">
                <a:latin typeface="Calibri" pitchFamily="34" charset="0"/>
                <a:sym typeface="MS PMincho" pitchFamily="18" charset="-128"/>
              </a:rPr>
              <a:t>not</a:t>
            </a:r>
            <a:r>
              <a:rPr lang="it-IT" altLang="it-IT" dirty="0" smtClean="0">
                <a:latin typeface="Calibri" pitchFamily="34" charset="0"/>
                <a:sym typeface="MS PMincho" pitchFamily="18" charset="-128"/>
              </a:rPr>
              <a:t> break </a:t>
            </a:r>
            <a:r>
              <a:rPr lang="it-IT" altLang="it-IT" dirty="0" err="1" smtClean="0">
                <a:latin typeface="Calibri" pitchFamily="34" charset="0"/>
                <a:sym typeface="MS PMincho" pitchFamily="18" charset="-128"/>
              </a:rPr>
              <a:t>windows</a:t>
            </a:r>
            <a:r>
              <a:rPr lang="it-IT" altLang="it-IT" dirty="0" smtClean="0">
                <a:latin typeface="Calibri" pitchFamily="34" charset="0"/>
                <a:sym typeface="MS PMincho" pitchFamily="18" charset="-128"/>
              </a:rPr>
              <a:t> or open </a:t>
            </a:r>
            <a:r>
              <a:rPr lang="it-IT" altLang="it-IT" dirty="0" err="1" smtClean="0">
                <a:latin typeface="Calibri" pitchFamily="34" charset="0"/>
                <a:sym typeface="MS PMincho" pitchFamily="18" charset="-128"/>
              </a:rPr>
              <a:t>them</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until</a:t>
            </a:r>
            <a:r>
              <a:rPr lang="it-IT" altLang="it-IT" dirty="0" smtClean="0">
                <a:latin typeface="Calibri" pitchFamily="34" charset="0"/>
                <a:sym typeface="MS PMincho" pitchFamily="18" charset="-128"/>
              </a:rPr>
              <a:t> the </a:t>
            </a:r>
            <a:r>
              <a:rPr lang="it-IT" altLang="it-IT" dirty="0" err="1" smtClean="0">
                <a:latin typeface="Calibri" pitchFamily="34" charset="0"/>
                <a:sym typeface="MS PMincho" pitchFamily="18" charset="-128"/>
              </a:rPr>
              <a:t>fire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has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been</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properly</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extinguished</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since</a:t>
            </a:r>
            <a:r>
              <a:rPr lang="it-IT" altLang="it-IT" dirty="0" smtClean="0">
                <a:latin typeface="Calibri" pitchFamily="34" charset="0"/>
                <a:sym typeface="MS PMincho" pitchFamily="18" charset="-128"/>
              </a:rPr>
              <a:t> the </a:t>
            </a:r>
            <a:r>
              <a:rPr lang="it-IT" altLang="it-IT" dirty="0" err="1" smtClean="0">
                <a:latin typeface="Calibri" pitchFamily="34" charset="0"/>
                <a:sym typeface="MS PMincho" pitchFamily="18" charset="-128"/>
              </a:rPr>
              <a:t>oxygen</a:t>
            </a:r>
            <a:r>
              <a:rPr lang="it-IT" altLang="it-IT" dirty="0" smtClean="0">
                <a:latin typeface="Calibri" pitchFamily="34" charset="0"/>
                <a:sym typeface="MS PMincho" pitchFamily="18" charset="-128"/>
              </a:rPr>
              <a:t> in the air </a:t>
            </a:r>
            <a:r>
              <a:rPr lang="it-IT" altLang="it-IT" dirty="0" err="1" smtClean="0">
                <a:latin typeface="Calibri" pitchFamily="34" charset="0"/>
                <a:sym typeface="MS PMincho" pitchFamily="18" charset="-128"/>
              </a:rPr>
              <a:t>would</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further</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fuel</a:t>
            </a:r>
            <a:r>
              <a:rPr lang="it-IT" altLang="it-IT" dirty="0" smtClean="0">
                <a:latin typeface="Calibri" pitchFamily="34" charset="0"/>
                <a:sym typeface="MS PMincho" pitchFamily="18" charset="-128"/>
              </a:rPr>
              <a:t> the </a:t>
            </a:r>
            <a:r>
              <a:rPr lang="it-IT" altLang="it-IT" dirty="0" err="1" smtClean="0">
                <a:latin typeface="Calibri" pitchFamily="34" charset="0"/>
                <a:sym typeface="MS PMincho" pitchFamily="18" charset="-128"/>
              </a:rPr>
              <a:t>flames</a:t>
            </a:r>
            <a:r>
              <a:rPr lang="it-IT" altLang="it-IT" dirty="0" smtClean="0">
                <a:latin typeface="Calibri" pitchFamily="34" charset="0"/>
                <a:sym typeface="MS PMincho" pitchFamily="18" charset="-128"/>
              </a:rPr>
              <a:t>.</a:t>
            </a:r>
            <a:endParaRPr lang="it-IT" altLang="it-IT" dirty="0">
              <a:latin typeface="Calibri" pitchFamily="34" charset="0"/>
              <a:sym typeface="MS PMincho" pitchFamily="18" charset="-128"/>
            </a:endParaRPr>
          </a:p>
        </p:txBody>
      </p:sp>
      <p:pic>
        <p:nvPicPr>
          <p:cNvPr id="65541" name="Picture 14" descr="j0320134"/>
          <p:cNvPicPr>
            <a:picLocks noChangeAspect="1" noChangeArrowheads="1"/>
          </p:cNvPicPr>
          <p:nvPr/>
        </p:nvPicPr>
        <p:blipFill>
          <a:blip r:embed="rId3" cstate="email"/>
          <a:srcRect/>
          <a:stretch>
            <a:fillRect/>
          </a:stretch>
        </p:blipFill>
        <p:spPr bwMode="auto">
          <a:xfrm>
            <a:off x="827088" y="3933825"/>
            <a:ext cx="1827212" cy="1743075"/>
          </a:xfrm>
          <a:prstGeom prst="rect">
            <a:avLst/>
          </a:prstGeom>
          <a:noFill/>
          <a:ln w="9525">
            <a:noFill/>
            <a:miter lim="800000"/>
            <a:headEnd/>
            <a:tailEnd/>
          </a:ln>
        </p:spPr>
      </p:pic>
      <p:sp>
        <p:nvSpPr>
          <p:cNvPr id="65542" name="Line 17"/>
          <p:cNvSpPr>
            <a:spLocks noChangeShapeType="1"/>
          </p:cNvSpPr>
          <p:nvPr/>
        </p:nvSpPr>
        <p:spPr bwMode="auto">
          <a:xfrm>
            <a:off x="755650" y="3789363"/>
            <a:ext cx="2087563" cy="2016125"/>
          </a:xfrm>
          <a:prstGeom prst="line">
            <a:avLst/>
          </a:prstGeom>
          <a:noFill/>
          <a:ln w="38100">
            <a:solidFill>
              <a:schemeClr val="tx1"/>
            </a:solidFill>
            <a:round/>
            <a:headEnd/>
            <a:tailEnd/>
          </a:ln>
        </p:spPr>
        <p:txBody>
          <a:bodyPr/>
          <a:lstStyle/>
          <a:p>
            <a:endParaRPr lang="it-IT"/>
          </a:p>
        </p:txBody>
      </p:sp>
      <p:sp>
        <p:nvSpPr>
          <p:cNvPr id="65543" name="Line 18"/>
          <p:cNvSpPr>
            <a:spLocks noChangeShapeType="1"/>
          </p:cNvSpPr>
          <p:nvPr/>
        </p:nvSpPr>
        <p:spPr bwMode="auto">
          <a:xfrm flipV="1">
            <a:off x="539750" y="3716338"/>
            <a:ext cx="2232025" cy="2017712"/>
          </a:xfrm>
          <a:prstGeom prst="line">
            <a:avLst/>
          </a:prstGeom>
          <a:noFill/>
          <a:ln w="38100">
            <a:solidFill>
              <a:schemeClr val="tx1"/>
            </a:solidFill>
            <a:round/>
            <a:headEnd/>
            <a:tailEnd/>
          </a:ln>
        </p:spPr>
        <p:txBody>
          <a:bodyPr/>
          <a:lstStyle/>
          <a:p>
            <a:endParaRPr lang="it-IT"/>
          </a:p>
        </p:txBody>
      </p:sp>
      <p:pic>
        <p:nvPicPr>
          <p:cNvPr id="65544" name="Picture 20" descr="AG00566_"/>
          <p:cNvPicPr>
            <a:picLocks noChangeAspect="1" noChangeArrowheads="1"/>
          </p:cNvPicPr>
          <p:nvPr/>
        </p:nvPicPr>
        <p:blipFill>
          <a:blip r:embed="rId4" cstate="email"/>
          <a:srcRect/>
          <a:stretch>
            <a:fillRect/>
          </a:stretch>
        </p:blipFill>
        <p:spPr bwMode="auto">
          <a:xfrm>
            <a:off x="4067175" y="3573463"/>
            <a:ext cx="1752600" cy="647700"/>
          </a:xfrm>
          <a:prstGeom prst="rect">
            <a:avLst/>
          </a:prstGeom>
          <a:noFill/>
          <a:ln w="9525">
            <a:noFill/>
            <a:miter lim="800000"/>
            <a:headEnd/>
            <a:tailEnd/>
          </a:ln>
        </p:spPr>
      </p:pic>
      <p:pic>
        <p:nvPicPr>
          <p:cNvPr id="65545" name="Picture 19" descr="j0352378"/>
          <p:cNvPicPr>
            <a:picLocks noChangeAspect="1" noChangeArrowheads="1"/>
          </p:cNvPicPr>
          <p:nvPr/>
        </p:nvPicPr>
        <p:blipFill>
          <a:blip r:embed="rId5" cstate="email"/>
          <a:srcRect/>
          <a:stretch>
            <a:fillRect/>
          </a:stretch>
        </p:blipFill>
        <p:spPr bwMode="auto">
          <a:xfrm>
            <a:off x="4427538" y="3860800"/>
            <a:ext cx="1082675" cy="1811338"/>
          </a:xfrm>
          <a:prstGeom prst="rect">
            <a:avLst/>
          </a:prstGeom>
          <a:noFill/>
          <a:ln w="9525">
            <a:noFill/>
            <a:miter lim="800000"/>
            <a:headEnd/>
            <a:tailEnd/>
          </a:ln>
        </p:spPr>
      </p:pic>
      <p:sp>
        <p:nvSpPr>
          <p:cNvPr id="65546" name="Line 21"/>
          <p:cNvSpPr>
            <a:spLocks noChangeShapeType="1"/>
          </p:cNvSpPr>
          <p:nvPr/>
        </p:nvSpPr>
        <p:spPr bwMode="auto">
          <a:xfrm>
            <a:off x="3995738" y="3717925"/>
            <a:ext cx="2087562" cy="2016125"/>
          </a:xfrm>
          <a:prstGeom prst="line">
            <a:avLst/>
          </a:prstGeom>
          <a:noFill/>
          <a:ln w="38100">
            <a:solidFill>
              <a:schemeClr val="tx1"/>
            </a:solidFill>
            <a:round/>
            <a:headEnd/>
            <a:tailEnd/>
          </a:ln>
        </p:spPr>
        <p:txBody>
          <a:bodyPr/>
          <a:lstStyle/>
          <a:p>
            <a:endParaRPr lang="it-IT"/>
          </a:p>
        </p:txBody>
      </p:sp>
      <p:sp>
        <p:nvSpPr>
          <p:cNvPr id="65547" name="Line 22"/>
          <p:cNvSpPr>
            <a:spLocks noChangeShapeType="1"/>
          </p:cNvSpPr>
          <p:nvPr/>
        </p:nvSpPr>
        <p:spPr bwMode="auto">
          <a:xfrm flipV="1">
            <a:off x="3779838" y="3644900"/>
            <a:ext cx="2232025" cy="2017713"/>
          </a:xfrm>
          <a:prstGeom prst="line">
            <a:avLst/>
          </a:prstGeom>
          <a:noFill/>
          <a:ln w="38100">
            <a:solidFill>
              <a:schemeClr val="tx1"/>
            </a:solidFill>
            <a:round/>
            <a:headEnd/>
            <a:tailEnd/>
          </a:ln>
        </p:spPr>
        <p:txBody>
          <a:bodyPr/>
          <a:lstStyle/>
          <a:p>
            <a:endParaRPr lang="it-IT"/>
          </a:p>
        </p:txBody>
      </p:sp>
      <p:sp>
        <p:nvSpPr>
          <p:cNvPr id="65548" name="Rectangle 25" descr="Carta di giornale"/>
          <p:cNvSpPr>
            <a:spLocks noChangeArrowheads="1"/>
          </p:cNvSpPr>
          <p:nvPr/>
        </p:nvSpPr>
        <p:spPr bwMode="auto">
          <a:xfrm>
            <a:off x="252413" y="2781300"/>
            <a:ext cx="8352035" cy="923330"/>
          </a:xfrm>
          <a:prstGeom prst="rect">
            <a:avLst/>
          </a:prstGeom>
          <a:noFill/>
          <a:ln w="9525">
            <a:noFill/>
            <a:miter lim="800000"/>
            <a:headEnd/>
            <a:tailEnd/>
          </a:ln>
        </p:spPr>
        <p:txBody>
          <a:bodyPr wrap="square">
            <a:spAutoFit/>
          </a:bodyPr>
          <a:lstStyle/>
          <a:p>
            <a:pPr marL="363538" indent="-363538" algn="just">
              <a:buFontTx/>
              <a:buChar char="•"/>
            </a:pPr>
            <a:r>
              <a:rPr lang="it-IT" altLang="en-US" dirty="0" smtClean="0">
                <a:latin typeface="Calibri" pitchFamily="34" charset="0"/>
                <a:sym typeface="MS PMincho" pitchFamily="18" charset="-128"/>
              </a:rPr>
              <a:t>Use </a:t>
            </a:r>
            <a:r>
              <a:rPr lang="it-IT" altLang="en-US" dirty="0" err="1" smtClean="0">
                <a:latin typeface="Calibri" pitchFamily="34" charset="0"/>
                <a:sym typeface="MS PMincho" pitchFamily="18" charset="-128"/>
              </a:rPr>
              <a:t>caution</a:t>
            </a:r>
            <a:r>
              <a:rPr lang="it-IT" altLang="en-US" dirty="0" smtClean="0">
                <a:latin typeface="Calibri" pitchFamily="34" charset="0"/>
                <a:sym typeface="MS PMincho" pitchFamily="18" charset="-128"/>
              </a:rPr>
              <a:t> in opening </a:t>
            </a:r>
            <a:r>
              <a:rPr lang="it-IT" altLang="en-US" dirty="0" err="1" smtClean="0">
                <a:latin typeface="Calibri" pitchFamily="34" charset="0"/>
                <a:sym typeface="MS PMincho" pitchFamily="18" charset="-128"/>
              </a:rPr>
              <a:t>doors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Before</a:t>
            </a:r>
            <a:r>
              <a:rPr lang="it-IT" altLang="en-US" dirty="0" smtClean="0">
                <a:latin typeface="Calibri" pitchFamily="34" charset="0"/>
                <a:sym typeface="MS PMincho" pitchFamily="18" charset="-128"/>
              </a:rPr>
              <a:t> opening a door, </a:t>
            </a:r>
            <a:r>
              <a:rPr lang="it-IT" altLang="en-US" dirty="0" err="1" smtClean="0">
                <a:latin typeface="Calibri" pitchFamily="34" charset="0"/>
                <a:sym typeface="MS PMincho" pitchFamily="18" charset="-128"/>
              </a:rPr>
              <a:t>touch</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it</a:t>
            </a:r>
            <a:r>
              <a:rPr lang="it-IT" altLang="en-US" dirty="0" smtClean="0">
                <a:latin typeface="Calibri" pitchFamily="34" charset="0"/>
                <a:sym typeface="MS PMincho" pitchFamily="18" charset="-128"/>
              </a:rPr>
              <a:t> to </a:t>
            </a:r>
            <a:r>
              <a:rPr lang="it-IT" altLang="en-US" dirty="0" err="1" smtClean="0">
                <a:latin typeface="Calibri" pitchFamily="34" charset="0"/>
                <a:sym typeface="MS PMincho" pitchFamily="18" charset="-128"/>
              </a:rPr>
              <a:t>feel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whether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it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is</a:t>
            </a:r>
            <a:r>
              <a:rPr lang="it-IT" altLang="en-US" dirty="0" smtClean="0">
                <a:latin typeface="Calibri" pitchFamily="34" charset="0"/>
                <a:sym typeface="MS PMincho" pitchFamily="18" charset="-128"/>
              </a:rPr>
              <a:t> hot. </a:t>
            </a:r>
            <a:r>
              <a:rPr lang="it-IT" altLang="en-US" dirty="0" err="1" smtClean="0">
                <a:latin typeface="Calibri" pitchFamily="34" charset="0"/>
                <a:sym typeface="MS PMincho" pitchFamily="18" charset="-128"/>
              </a:rPr>
              <a:t>If</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it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is</a:t>
            </a:r>
            <a:r>
              <a:rPr lang="it-IT" altLang="en-US" dirty="0" smtClean="0">
                <a:latin typeface="Calibri" pitchFamily="34" charset="0"/>
                <a:sym typeface="MS PMincho" pitchFamily="18" charset="-128"/>
              </a:rPr>
              <a:t> hot, or </a:t>
            </a:r>
            <a:r>
              <a:rPr lang="it-IT" altLang="en-US" dirty="0" err="1" smtClean="0">
                <a:latin typeface="Calibri" pitchFamily="34" charset="0"/>
                <a:sym typeface="MS PMincho" pitchFamily="18" charset="-128"/>
              </a:rPr>
              <a:t>if</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smoke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is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coming</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through</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it</a:t>
            </a:r>
            <a:r>
              <a:rPr lang="it-IT" altLang="en-US" dirty="0" smtClean="0">
                <a:latin typeface="Calibri" pitchFamily="34" charset="0"/>
                <a:sym typeface="MS PMincho" pitchFamily="18" charset="-128"/>
              </a:rPr>
              <a:t>, look for </a:t>
            </a:r>
            <a:r>
              <a:rPr lang="it-IT" altLang="en-US" dirty="0" err="1" smtClean="0">
                <a:latin typeface="Calibri" pitchFamily="34" charset="0"/>
                <a:sym typeface="MS PMincho" pitchFamily="18" charset="-128"/>
              </a:rPr>
              <a:t>another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safety</a:t>
            </a:r>
            <a:r>
              <a:rPr lang="it-IT" altLang="en-US" dirty="0" smtClean="0">
                <a:latin typeface="Calibri" pitchFamily="34" charset="0"/>
                <a:sym typeface="MS PMincho" pitchFamily="18" charset="-128"/>
              </a:rPr>
              <a:t> exit; </a:t>
            </a:r>
            <a:r>
              <a:rPr lang="it-IT" altLang="en-US" dirty="0" err="1" smtClean="0">
                <a:latin typeface="Calibri" pitchFamily="34" charset="0"/>
                <a:sym typeface="MS PMincho" pitchFamily="18" charset="-128"/>
              </a:rPr>
              <a:t>if</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you</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have</a:t>
            </a:r>
            <a:r>
              <a:rPr lang="it-IT" altLang="en-US" dirty="0" smtClean="0">
                <a:latin typeface="Calibri" pitchFamily="34" charset="0"/>
                <a:sym typeface="MS PMincho" pitchFamily="18" charset="-128"/>
              </a:rPr>
              <a:t> no </a:t>
            </a:r>
            <a:r>
              <a:rPr lang="it-IT" altLang="en-US" dirty="0" err="1" smtClean="0">
                <a:latin typeface="Calibri" pitchFamily="34" charset="0"/>
                <a:sym typeface="MS PMincho" pitchFamily="18" charset="-128"/>
              </a:rPr>
              <a:t>alternatives</a:t>
            </a:r>
            <a:r>
              <a:rPr lang="it-IT" altLang="en-US" dirty="0" smtClean="0">
                <a:latin typeface="Calibri" pitchFamily="34" charset="0"/>
                <a:sym typeface="MS PMincho" pitchFamily="18" charset="-128"/>
              </a:rPr>
              <a:t> and must open </a:t>
            </a:r>
            <a:r>
              <a:rPr lang="it-IT" altLang="en-US" dirty="0" err="1" smtClean="0">
                <a:latin typeface="Calibri" pitchFamily="34" charset="0"/>
                <a:sym typeface="MS PMincho" pitchFamily="18" charset="-128"/>
              </a:rPr>
              <a:t>it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only</a:t>
            </a:r>
            <a:r>
              <a:rPr lang="it-IT" altLang="en-US" dirty="0" smtClean="0">
                <a:latin typeface="Calibri" pitchFamily="34" charset="0"/>
                <a:sym typeface="MS PMincho" pitchFamily="18" charset="-128"/>
              </a:rPr>
              <a:t> do so with the </a:t>
            </a:r>
            <a:r>
              <a:rPr lang="it-IT" altLang="en-US" dirty="0" err="1" smtClean="0">
                <a:latin typeface="Calibri" pitchFamily="34" charset="0"/>
                <a:sym typeface="MS PMincho" pitchFamily="18" charset="-128"/>
              </a:rPr>
              <a:t>utmost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caution</a:t>
            </a:r>
            <a:r>
              <a:rPr lang="it-IT" altLang="en-US" dirty="0" smtClean="0">
                <a:latin typeface="Calibri" pitchFamily="34" charset="0"/>
                <a:sym typeface="MS PMincho" pitchFamily="18" charset="-128"/>
              </a:rPr>
              <a:t>.</a:t>
            </a:r>
            <a:endParaRPr lang="it-IT" altLang="en-US" dirty="0">
              <a:latin typeface="Calibri" pitchFamily="34" charset="0"/>
              <a:sym typeface="MS PMincho" pitchFamily="18" charset="-128"/>
            </a:endParaRPr>
          </a:p>
        </p:txBody>
      </p:sp>
      <p:sp>
        <p:nvSpPr>
          <p:cNvPr id="186383"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467DD1B9-3DFB-435A-B9D5-B0ACA27CFDE4}" type="slidenum">
              <a:rPr lang="it-IT" altLang="en-US" sz="1400" b="1">
                <a:solidFill>
                  <a:srgbClr val="FFFFFF"/>
                </a:solidFill>
                <a:latin typeface="Calibri" pitchFamily="34" charset="0"/>
                <a:sym typeface="MS PMincho" pitchFamily="18" charset="-128"/>
              </a:rPr>
              <a:pPr algn="ctr"/>
              <a:t>37</a:t>
            </a:fld>
            <a:endParaRPr lang="it-IT" altLang="en-US">
              <a:latin typeface="Calibri" pitchFamily="34" charset="0"/>
              <a:sym typeface="MS PMincho" pitchFamily="18" charset="-128"/>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3" descr="Carta di giornale"/>
          <p:cNvSpPr txBox="1">
            <a:spLocks noChangeArrowheads="1"/>
          </p:cNvSpPr>
          <p:nvPr/>
        </p:nvSpPr>
        <p:spPr bwMode="auto">
          <a:xfrm>
            <a:off x="0" y="333375"/>
            <a:ext cx="9144000" cy="644525"/>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it-IT" sz="3600" dirty="0" err="1" smtClean="0">
                <a:solidFill>
                  <a:srgbClr val="FF0000"/>
                </a:solidFill>
                <a:latin typeface="+mj-lt"/>
              </a:rPr>
              <a:t>Emergencies</a:t>
            </a:r>
            <a:r>
              <a:rPr lang="it-IT" altLang="it-IT" sz="3600" dirty="0" smtClean="0">
                <a:solidFill>
                  <a:srgbClr val="FF0000"/>
                </a:solidFill>
                <a:latin typeface="+mj-lt"/>
              </a:rPr>
              <a:t> due to </a:t>
            </a:r>
            <a:r>
              <a:rPr lang="it-IT" altLang="it-IT" sz="3600" dirty="0" err="1" smtClean="0">
                <a:solidFill>
                  <a:srgbClr val="FF0000"/>
                </a:solidFill>
                <a:latin typeface="+mj-lt"/>
              </a:rPr>
              <a:t>Fires</a:t>
            </a:r>
            <a:endParaRPr lang="it-IT" altLang="it-IT" sz="3600" dirty="0">
              <a:solidFill>
                <a:srgbClr val="FF0000"/>
              </a:solidFill>
              <a:latin typeface="+mj-lt"/>
            </a:endParaRPr>
          </a:p>
        </p:txBody>
      </p:sp>
      <p:sp>
        <p:nvSpPr>
          <p:cNvPr id="66563" name="Rectangle 8" descr="Carta di giornale"/>
          <p:cNvSpPr>
            <a:spLocks noChangeArrowheads="1"/>
          </p:cNvSpPr>
          <p:nvPr/>
        </p:nvSpPr>
        <p:spPr bwMode="auto">
          <a:xfrm>
            <a:off x="179388" y="1558430"/>
            <a:ext cx="8425060" cy="923330"/>
          </a:xfrm>
          <a:prstGeom prst="rect">
            <a:avLst/>
          </a:prstGeom>
          <a:noFill/>
          <a:ln w="9525">
            <a:noFill/>
            <a:miter lim="800000"/>
            <a:headEnd/>
            <a:tailEnd/>
          </a:ln>
        </p:spPr>
        <p:txBody>
          <a:bodyPr wrap="square" anchor="ctr">
            <a:spAutoFit/>
          </a:bodyPr>
          <a:lstStyle/>
          <a:p>
            <a:pPr marL="363538" indent="-363538" algn="just">
              <a:buFontTx/>
              <a:buChar char="•"/>
            </a:pPr>
            <a:r>
              <a:rPr lang="it-IT" altLang="en-US" dirty="0" err="1" smtClean="0">
                <a:latin typeface="Calibri" pitchFamily="34" charset="0"/>
                <a:sym typeface="MS PMincho" pitchFamily="18" charset="-128"/>
              </a:rPr>
              <a:t>Check</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carefully</a:t>
            </a:r>
            <a:r>
              <a:rPr lang="it-IT" altLang="en-US" dirty="0" smtClean="0">
                <a:latin typeface="Calibri" pitchFamily="34" charset="0"/>
                <a:sym typeface="MS PMincho" pitchFamily="18" charset="-128"/>
              </a:rPr>
              <a:t> for the </a:t>
            </a:r>
            <a:r>
              <a:rPr lang="it-IT" altLang="en-US" dirty="0" err="1" smtClean="0">
                <a:latin typeface="Calibri" pitchFamily="34" charset="0"/>
                <a:sym typeface="MS PMincho" pitchFamily="18" charset="-128"/>
              </a:rPr>
              <a:t>presence</a:t>
            </a:r>
            <a:r>
              <a:rPr lang="it-IT" altLang="en-US" dirty="0" smtClean="0">
                <a:latin typeface="Calibri" pitchFamily="34" charset="0"/>
                <a:sym typeface="MS PMincho" pitchFamily="18" charset="-128"/>
              </a:rPr>
              <a:t> of </a:t>
            </a:r>
            <a:r>
              <a:rPr lang="it-IT" altLang="en-US" dirty="0" err="1" smtClean="0">
                <a:latin typeface="Calibri" pitchFamily="34" charset="0"/>
                <a:sym typeface="MS PMincho" pitchFamily="18" charset="-128"/>
              </a:rPr>
              <a:t>cracks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Horizontal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cracks</a:t>
            </a:r>
            <a:r>
              <a:rPr lang="it-IT" altLang="en-US" dirty="0" smtClean="0">
                <a:latin typeface="Calibri" pitchFamily="34" charset="0"/>
                <a:sym typeface="MS PMincho" pitchFamily="18" charset="-128"/>
              </a:rPr>
              <a:t> are </a:t>
            </a:r>
            <a:r>
              <a:rPr lang="it-IT" altLang="en-US" dirty="0" err="1" smtClean="0">
                <a:latin typeface="Calibri" pitchFamily="34" charset="0"/>
                <a:sym typeface="MS PMincho" pitchFamily="18" charset="-128"/>
              </a:rPr>
              <a:t>much</a:t>
            </a:r>
            <a:r>
              <a:rPr lang="it-IT" altLang="en-US" dirty="0" smtClean="0">
                <a:latin typeface="Calibri" pitchFamily="34" charset="0"/>
                <a:sym typeface="MS PMincho" pitchFamily="18" charset="-128"/>
              </a:rPr>
              <a:t> more </a:t>
            </a:r>
            <a:r>
              <a:rPr lang="it-IT" altLang="en-US" dirty="0" err="1" smtClean="0">
                <a:latin typeface="Calibri" pitchFamily="34" charset="0"/>
                <a:sym typeface="MS PMincho" pitchFamily="18" charset="-128"/>
              </a:rPr>
              <a:t>dangerous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than</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vertical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ones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since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they</a:t>
            </a:r>
            <a:r>
              <a:rPr lang="it-IT" altLang="en-US" dirty="0" smtClean="0">
                <a:latin typeface="Calibri" pitchFamily="34" charset="0"/>
                <a:sym typeface="MS PMincho" pitchFamily="18" charset="-128"/>
              </a:rPr>
              <a:t> indicate </a:t>
            </a:r>
            <a:r>
              <a:rPr lang="it-IT" altLang="en-US" dirty="0" err="1" smtClean="0">
                <a:latin typeface="Calibri" pitchFamily="34" charset="0"/>
                <a:sym typeface="MS PMincho" pitchFamily="18" charset="-128"/>
              </a:rPr>
              <a:t>that</a:t>
            </a:r>
            <a:r>
              <a:rPr lang="it-IT" altLang="en-US" dirty="0" smtClean="0">
                <a:latin typeface="Calibri" pitchFamily="34" charset="0"/>
                <a:sym typeface="MS PMincho" pitchFamily="18" charset="-128"/>
              </a:rPr>
              <a:t> the </a:t>
            </a:r>
            <a:r>
              <a:rPr lang="it-IT" altLang="en-US" dirty="0" err="1" smtClean="0">
                <a:latin typeface="Calibri" pitchFamily="34" charset="0"/>
                <a:sym typeface="MS PMincho" pitchFamily="18" charset="-128"/>
              </a:rPr>
              <a:t>walls</a:t>
            </a:r>
            <a:r>
              <a:rPr lang="it-IT" altLang="en-US" dirty="0" smtClean="0">
                <a:latin typeface="Calibri" pitchFamily="34" charset="0"/>
                <a:sym typeface="MS PMincho" pitchFamily="18" charset="-128"/>
              </a:rPr>
              <a:t> are </a:t>
            </a:r>
            <a:r>
              <a:rPr lang="it-IT" altLang="en-US" dirty="0" err="1" smtClean="0">
                <a:latin typeface="Calibri" pitchFamily="34" charset="0"/>
                <a:sym typeface="MS PMincho" pitchFamily="18" charset="-128"/>
              </a:rPr>
              <a:t>straining</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outwards</a:t>
            </a:r>
            <a:r>
              <a:rPr lang="it-IT" altLang="en-US" dirty="0" smtClean="0">
                <a:latin typeface="Calibri" pitchFamily="34" charset="0"/>
                <a:sym typeface="MS PMincho" pitchFamily="18" charset="-128"/>
              </a:rPr>
              <a:t>.</a:t>
            </a:r>
            <a:endParaRPr lang="it-IT" altLang="en-US" dirty="0">
              <a:latin typeface="Calibri" pitchFamily="34" charset="0"/>
              <a:sym typeface="MS PMincho" pitchFamily="18" charset="-128"/>
            </a:endParaRPr>
          </a:p>
        </p:txBody>
      </p:sp>
      <p:sp>
        <p:nvSpPr>
          <p:cNvPr id="66564" name="Rectangle 28" descr="Carta di giornale"/>
          <p:cNvSpPr>
            <a:spLocks noChangeArrowheads="1"/>
          </p:cNvSpPr>
          <p:nvPr/>
        </p:nvSpPr>
        <p:spPr bwMode="auto">
          <a:xfrm>
            <a:off x="5015712" y="6165850"/>
            <a:ext cx="1771640" cy="369332"/>
          </a:xfrm>
          <a:prstGeom prst="rect">
            <a:avLst/>
          </a:prstGeom>
          <a:noFill/>
          <a:ln w="9525">
            <a:noFill/>
            <a:miter lim="800000"/>
            <a:headEnd/>
            <a:tailEnd/>
          </a:ln>
        </p:spPr>
        <p:txBody>
          <a:bodyPr wrap="none">
            <a:spAutoFit/>
          </a:bodyPr>
          <a:lstStyle/>
          <a:p>
            <a:pPr algn="ctr">
              <a:buFontTx/>
              <a:buChar char="•"/>
            </a:pPr>
            <a:r>
              <a:rPr lang="it-IT" altLang="it-IT" dirty="0" smtClean="0">
                <a:latin typeface="Calibri" pitchFamily="34" charset="0"/>
                <a:sym typeface="MS PMincho" pitchFamily="18" charset="-128"/>
              </a:rPr>
              <a:t>Do </a:t>
            </a:r>
            <a:r>
              <a:rPr lang="it-IT" altLang="it-IT" dirty="0" err="1" smtClean="0">
                <a:latin typeface="Calibri" pitchFamily="34" charset="0"/>
                <a:sym typeface="MS PMincho" pitchFamily="18" charset="-128"/>
              </a:rPr>
              <a:t>not</a:t>
            </a:r>
            <a:r>
              <a:rPr lang="it-IT" altLang="it-IT" dirty="0" smtClean="0">
                <a:latin typeface="Calibri" pitchFamily="34" charset="0"/>
                <a:sym typeface="MS PMincho" pitchFamily="18" charset="-128"/>
              </a:rPr>
              <a:t> use </a:t>
            </a:r>
            <a:r>
              <a:rPr lang="it-IT" altLang="it-IT" dirty="0" err="1" smtClean="0">
                <a:latin typeface="Calibri" pitchFamily="34" charset="0"/>
                <a:sym typeface="MS PMincho" pitchFamily="18" charset="-128"/>
              </a:rPr>
              <a:t>lifts</a:t>
            </a:r>
            <a:r>
              <a:rPr lang="it-IT" altLang="it-IT" dirty="0" smtClean="0">
                <a:latin typeface="Calibri" pitchFamily="34" charset="0"/>
                <a:sym typeface="MS PMincho" pitchFamily="18" charset="-128"/>
              </a:rPr>
              <a:t>.</a:t>
            </a:r>
            <a:endParaRPr lang="it-IT" altLang="it-IT" dirty="0">
              <a:latin typeface="Calibri" pitchFamily="34" charset="0"/>
              <a:sym typeface="MS PMincho" pitchFamily="18" charset="-128"/>
            </a:endParaRPr>
          </a:p>
        </p:txBody>
      </p:sp>
      <p:sp>
        <p:nvSpPr>
          <p:cNvPr id="187399"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D8ED9056-1268-4505-A2EB-8EB787FD5538}" type="slidenum">
              <a:rPr lang="it-IT" altLang="en-US" sz="1400" b="1">
                <a:solidFill>
                  <a:srgbClr val="FFFFFF"/>
                </a:solidFill>
                <a:latin typeface="Calibri" pitchFamily="34" charset="0"/>
                <a:sym typeface="MS PMincho" pitchFamily="18" charset="-128"/>
              </a:rPr>
              <a:pPr algn="ctr"/>
              <a:t>38</a:t>
            </a:fld>
            <a:endParaRPr lang="it-IT" altLang="en-US">
              <a:latin typeface="Calibri" pitchFamily="34" charset="0"/>
              <a:sym typeface="MS PMincho" pitchFamily="18" charset="-128"/>
            </a:endParaRPr>
          </a:p>
        </p:txBody>
      </p:sp>
      <p:pic>
        <p:nvPicPr>
          <p:cNvPr id="187400" name="Picture 8"/>
          <p:cNvPicPr>
            <a:picLocks noChangeAspect="1" noChangeArrowheads="1"/>
          </p:cNvPicPr>
          <p:nvPr/>
        </p:nvPicPr>
        <p:blipFill>
          <a:blip r:embed="rId2" cstate="email"/>
          <a:srcRect/>
          <a:stretch>
            <a:fillRect/>
          </a:stretch>
        </p:blipFill>
        <p:spPr bwMode="auto">
          <a:xfrm>
            <a:off x="179388" y="3644900"/>
            <a:ext cx="2622550" cy="2087563"/>
          </a:xfrm>
          <a:prstGeom prst="rect">
            <a:avLst/>
          </a:prstGeom>
          <a:noFill/>
          <a:ln w="9525">
            <a:noFill/>
            <a:miter lim="800000"/>
            <a:headEnd/>
            <a:tailEnd/>
          </a:ln>
        </p:spPr>
      </p:pic>
      <p:pic>
        <p:nvPicPr>
          <p:cNvPr id="66569" name="Picture 16" descr="AG00566_"/>
          <p:cNvPicPr>
            <a:picLocks noChangeAspect="1" noChangeArrowheads="1"/>
          </p:cNvPicPr>
          <p:nvPr/>
        </p:nvPicPr>
        <p:blipFill>
          <a:blip r:embed="rId3" cstate="email"/>
          <a:srcRect/>
          <a:stretch>
            <a:fillRect/>
          </a:stretch>
        </p:blipFill>
        <p:spPr bwMode="auto">
          <a:xfrm>
            <a:off x="755650" y="4581525"/>
            <a:ext cx="1384300" cy="1079500"/>
          </a:xfrm>
          <a:prstGeom prst="rect">
            <a:avLst/>
          </a:prstGeom>
          <a:noFill/>
          <a:ln w="9525">
            <a:noFill/>
            <a:miter lim="800000"/>
            <a:headEnd/>
            <a:tailEnd/>
          </a:ln>
        </p:spPr>
      </p:pic>
      <p:pic>
        <p:nvPicPr>
          <p:cNvPr id="187402" name="Picture 10"/>
          <p:cNvPicPr>
            <a:picLocks noChangeAspect="1" noChangeArrowheads="1"/>
          </p:cNvPicPr>
          <p:nvPr/>
        </p:nvPicPr>
        <p:blipFill>
          <a:blip r:embed="rId4" cstate="email"/>
          <a:srcRect/>
          <a:stretch>
            <a:fillRect/>
          </a:stretch>
        </p:blipFill>
        <p:spPr bwMode="auto">
          <a:xfrm>
            <a:off x="4068763" y="3644900"/>
            <a:ext cx="3298825" cy="2114550"/>
          </a:xfrm>
          <a:prstGeom prst="rect">
            <a:avLst/>
          </a:prstGeom>
          <a:noFill/>
          <a:ln w="9525">
            <a:noFill/>
            <a:miter lim="800000"/>
            <a:headEnd/>
            <a:tailEnd/>
          </a:ln>
        </p:spPr>
      </p:pic>
      <p:pic>
        <p:nvPicPr>
          <p:cNvPr id="66571" name="Picture 25" descr="ascensore"/>
          <p:cNvPicPr>
            <a:picLocks noChangeAspect="1" noChangeArrowheads="1"/>
          </p:cNvPicPr>
          <p:nvPr/>
        </p:nvPicPr>
        <p:blipFill>
          <a:blip r:embed="rId5" cstate="email"/>
          <a:srcRect/>
          <a:stretch>
            <a:fillRect/>
          </a:stretch>
        </p:blipFill>
        <p:spPr bwMode="auto">
          <a:xfrm>
            <a:off x="7524750" y="3933825"/>
            <a:ext cx="1209675" cy="431800"/>
          </a:xfrm>
          <a:prstGeom prst="rect">
            <a:avLst/>
          </a:prstGeom>
          <a:noFill/>
          <a:ln w="9525">
            <a:noFill/>
            <a:miter lim="800000"/>
            <a:headEnd/>
            <a:tailEnd/>
          </a:ln>
        </p:spPr>
      </p:pic>
      <p:sp>
        <p:nvSpPr>
          <p:cNvPr id="66572" name="Line 24"/>
          <p:cNvSpPr>
            <a:spLocks noChangeShapeType="1"/>
          </p:cNvSpPr>
          <p:nvPr/>
        </p:nvSpPr>
        <p:spPr bwMode="auto">
          <a:xfrm flipV="1">
            <a:off x="3779838" y="3213100"/>
            <a:ext cx="2808287" cy="2665413"/>
          </a:xfrm>
          <a:prstGeom prst="line">
            <a:avLst/>
          </a:prstGeom>
          <a:noFill/>
          <a:ln w="38100">
            <a:solidFill>
              <a:schemeClr val="tx1"/>
            </a:solidFill>
            <a:round/>
            <a:headEnd/>
            <a:tailEnd/>
          </a:ln>
        </p:spPr>
        <p:txBody>
          <a:bodyPr/>
          <a:lstStyle/>
          <a:p>
            <a:endParaRPr lang="it-IT"/>
          </a:p>
        </p:txBody>
      </p:sp>
      <p:sp>
        <p:nvSpPr>
          <p:cNvPr id="66573" name="Line 23"/>
          <p:cNvSpPr>
            <a:spLocks noChangeShapeType="1"/>
          </p:cNvSpPr>
          <p:nvPr/>
        </p:nvSpPr>
        <p:spPr bwMode="auto">
          <a:xfrm>
            <a:off x="3922713" y="3211513"/>
            <a:ext cx="2663825" cy="2592387"/>
          </a:xfrm>
          <a:prstGeom prst="line">
            <a:avLst/>
          </a:prstGeom>
          <a:noFill/>
          <a:ln w="38100">
            <a:solidFill>
              <a:schemeClr val="tx1"/>
            </a:solidFill>
            <a:round/>
            <a:headEnd/>
            <a:tailEnd/>
          </a:ln>
        </p:spPr>
        <p:txBody>
          <a:bodyPr/>
          <a:lstStyle/>
          <a:p>
            <a:endParaRPr lang="it-IT"/>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3" descr="Carta di giornale"/>
          <p:cNvSpPr txBox="1">
            <a:spLocks noChangeArrowheads="1"/>
          </p:cNvSpPr>
          <p:nvPr/>
        </p:nvSpPr>
        <p:spPr bwMode="auto">
          <a:xfrm>
            <a:off x="179388" y="549275"/>
            <a:ext cx="9144000" cy="584200"/>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it-IT" sz="3200" dirty="0" err="1" smtClean="0">
                <a:solidFill>
                  <a:srgbClr val="FF0000"/>
                </a:solidFill>
                <a:latin typeface="+mj-lt"/>
              </a:rPr>
              <a:t>Emergencies</a:t>
            </a:r>
            <a:r>
              <a:rPr lang="it-IT" altLang="it-IT" sz="3200" dirty="0" smtClean="0">
                <a:solidFill>
                  <a:srgbClr val="FF0000"/>
                </a:solidFill>
                <a:latin typeface="+mj-lt"/>
              </a:rPr>
              <a:t> due to </a:t>
            </a:r>
            <a:r>
              <a:rPr lang="it-IT" altLang="it-IT" sz="3200" dirty="0" err="1" smtClean="0">
                <a:solidFill>
                  <a:srgbClr val="FF0000"/>
                </a:solidFill>
                <a:latin typeface="+mj-lt"/>
              </a:rPr>
              <a:t>Fires</a:t>
            </a:r>
            <a:endParaRPr lang="it-IT" altLang="it-IT" sz="3200" dirty="0">
              <a:solidFill>
                <a:srgbClr val="FF0000"/>
              </a:solidFill>
              <a:latin typeface="+mj-lt"/>
            </a:endParaRPr>
          </a:p>
        </p:txBody>
      </p:sp>
      <p:sp>
        <p:nvSpPr>
          <p:cNvPr id="67587" name="Rectangle 8" descr="Carta di giornale"/>
          <p:cNvSpPr>
            <a:spLocks noChangeArrowheads="1"/>
          </p:cNvSpPr>
          <p:nvPr/>
        </p:nvSpPr>
        <p:spPr bwMode="auto">
          <a:xfrm>
            <a:off x="179388" y="5298966"/>
            <a:ext cx="8425060" cy="646331"/>
          </a:xfrm>
          <a:prstGeom prst="rect">
            <a:avLst/>
          </a:prstGeom>
          <a:noFill/>
          <a:ln w="9525">
            <a:noFill/>
            <a:miter lim="800000"/>
            <a:headEnd/>
            <a:tailEnd/>
          </a:ln>
        </p:spPr>
        <p:txBody>
          <a:bodyPr wrap="square" anchor="ctr">
            <a:spAutoFit/>
          </a:bodyPr>
          <a:lstStyle/>
          <a:p>
            <a:pPr marL="363538" indent="-363538" algn="just">
              <a:buFont typeface="Symbol" pitchFamily="18" charset="2"/>
              <a:buChar char=""/>
            </a:pPr>
            <a:r>
              <a:rPr lang="it-IT" altLang="en-US" dirty="0" smtClean="0">
                <a:latin typeface="Calibri" pitchFamily="34" charset="0"/>
                <a:sym typeface="MS PMincho" pitchFamily="18" charset="-128"/>
              </a:rPr>
              <a:t>Do </a:t>
            </a:r>
            <a:r>
              <a:rPr lang="it-IT" altLang="en-US" dirty="0" err="1" smtClean="0">
                <a:latin typeface="Calibri" pitchFamily="34" charset="0"/>
                <a:sym typeface="MS PMincho" pitchFamily="18" charset="-128"/>
              </a:rPr>
              <a:t>not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try</a:t>
            </a:r>
            <a:r>
              <a:rPr lang="it-IT" altLang="en-US" dirty="0" smtClean="0">
                <a:latin typeface="Calibri" pitchFamily="34" charset="0"/>
                <a:sym typeface="MS PMincho" pitchFamily="18" charset="-128"/>
              </a:rPr>
              <a:t> to </a:t>
            </a:r>
            <a:r>
              <a:rPr lang="it-IT" altLang="en-US" dirty="0" err="1" smtClean="0">
                <a:latin typeface="Calibri" pitchFamily="34" charset="0"/>
                <a:sym typeface="MS PMincho" pitchFamily="18" charset="-128"/>
              </a:rPr>
              <a:t>carry</a:t>
            </a:r>
            <a:r>
              <a:rPr lang="it-IT" altLang="en-US" dirty="0" smtClean="0">
                <a:latin typeface="Calibri" pitchFamily="34" charset="0"/>
                <a:sym typeface="MS PMincho" pitchFamily="18" charset="-128"/>
              </a:rPr>
              <a:t> with </a:t>
            </a:r>
            <a:r>
              <a:rPr lang="it-IT" altLang="en-US" dirty="0" err="1" smtClean="0">
                <a:latin typeface="Calibri" pitchFamily="34" charset="0"/>
                <a:sym typeface="MS PMincho" pitchFamily="18" charset="-128"/>
              </a:rPr>
              <a:t>you</a:t>
            </a:r>
            <a:r>
              <a:rPr lang="it-IT" altLang="en-US" dirty="0" smtClean="0">
                <a:latin typeface="Calibri" pitchFamily="34" charset="0"/>
                <a:sym typeface="MS PMincho" pitchFamily="18" charset="-128"/>
              </a:rPr>
              <a:t> to </a:t>
            </a:r>
            <a:r>
              <a:rPr lang="it-IT" altLang="en-US" dirty="0" err="1" smtClean="0">
                <a:latin typeface="Calibri" pitchFamily="34" charset="0"/>
                <a:sym typeface="MS PMincho" pitchFamily="18" charset="-128"/>
              </a:rPr>
              <a:t>safety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any</a:t>
            </a:r>
            <a:r>
              <a:rPr lang="it-IT" altLang="en-US" dirty="0" smtClean="0">
                <a:latin typeface="Calibri" pitchFamily="34" charset="0"/>
                <a:sym typeface="MS PMincho" pitchFamily="18" charset="-128"/>
              </a:rPr>
              <a:t> personal </a:t>
            </a:r>
            <a:r>
              <a:rPr lang="it-IT" altLang="en-US" dirty="0" err="1" smtClean="0">
                <a:latin typeface="Calibri" pitchFamily="34" charset="0"/>
                <a:sym typeface="MS PMincho" pitchFamily="18" charset="-128"/>
              </a:rPr>
              <a:t>object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which</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may</a:t>
            </a:r>
            <a:r>
              <a:rPr lang="it-IT" altLang="en-US" dirty="0" smtClean="0">
                <a:latin typeface="Calibri" pitchFamily="34" charset="0"/>
                <a:sym typeface="MS PMincho" pitchFamily="18" charset="-128"/>
              </a:rPr>
              <a:t> slow </a:t>
            </a:r>
            <a:r>
              <a:rPr lang="it-IT" altLang="en-US" dirty="0" err="1" smtClean="0">
                <a:latin typeface="Calibri" pitchFamily="34" charset="0"/>
                <a:sym typeface="MS PMincho" pitchFamily="18" charset="-128"/>
              </a:rPr>
              <a:t>you</a:t>
            </a:r>
            <a:r>
              <a:rPr lang="it-IT" altLang="en-US" dirty="0" smtClean="0">
                <a:latin typeface="Calibri" pitchFamily="34" charset="0"/>
                <a:sym typeface="MS PMincho" pitchFamily="18" charset="-128"/>
              </a:rPr>
              <a:t> down or </a:t>
            </a:r>
            <a:r>
              <a:rPr lang="it-IT" altLang="en-US" dirty="0" err="1" smtClean="0">
                <a:latin typeface="Calibri" pitchFamily="34" charset="0"/>
                <a:sym typeface="MS PMincho" pitchFamily="18" charset="-128"/>
              </a:rPr>
              <a:t>get</a:t>
            </a:r>
            <a:r>
              <a:rPr lang="it-IT" altLang="en-US" dirty="0" smtClean="0">
                <a:latin typeface="Calibri" pitchFamily="34" charset="0"/>
                <a:sym typeface="MS PMincho" pitchFamily="18" charset="-128"/>
              </a:rPr>
              <a:t> in the way </a:t>
            </a:r>
            <a:r>
              <a:rPr lang="it-IT" altLang="en-US" dirty="0" err="1" smtClean="0">
                <a:latin typeface="Calibri" pitchFamily="34" charset="0"/>
                <a:sym typeface="MS PMincho" pitchFamily="18" charset="-128"/>
              </a:rPr>
              <a:t>as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you</a:t>
            </a:r>
            <a:r>
              <a:rPr lang="it-IT" altLang="en-US" dirty="0" smtClean="0">
                <a:latin typeface="Calibri" pitchFamily="34" charset="0"/>
                <a:sym typeface="MS PMincho" pitchFamily="18" charset="-128"/>
              </a:rPr>
              <a:t> evacuate the </a:t>
            </a:r>
            <a:r>
              <a:rPr lang="it-IT" altLang="en-US" dirty="0" err="1" smtClean="0">
                <a:latin typeface="Calibri" pitchFamily="34" charset="0"/>
                <a:sym typeface="MS PMincho" pitchFamily="18" charset="-128"/>
              </a:rPr>
              <a:t>premises</a:t>
            </a:r>
            <a:r>
              <a:rPr lang="it-IT" altLang="en-US" dirty="0" smtClean="0">
                <a:latin typeface="Calibri" pitchFamily="34" charset="0"/>
                <a:sym typeface="MS PMincho" pitchFamily="18" charset="-128"/>
              </a:rPr>
              <a:t>. </a:t>
            </a:r>
            <a:endParaRPr lang="it-IT" altLang="en-US" dirty="0">
              <a:latin typeface="Calibri" pitchFamily="34" charset="0"/>
              <a:sym typeface="MS PMincho" pitchFamily="18" charset="-128"/>
            </a:endParaRPr>
          </a:p>
        </p:txBody>
      </p:sp>
      <p:sp>
        <p:nvSpPr>
          <p:cNvPr id="188420" name="AutoShape 15" descr="Papiro"/>
          <p:cNvSpPr>
            <a:spLocks noChangeArrowheads="1"/>
          </p:cNvSpPr>
          <p:nvPr/>
        </p:nvSpPr>
        <p:spPr bwMode="auto">
          <a:xfrm rot="10800000">
            <a:off x="1331913" y="1746250"/>
            <a:ext cx="6264275" cy="3313113"/>
          </a:xfrm>
          <a:prstGeom prst="cube">
            <a:avLst>
              <a:gd name="adj" fmla="val 33310"/>
            </a:avLst>
          </a:prstGeom>
          <a:blipFill dpi="0" rotWithShape="0">
            <a:blip r:embed="rId2" cstate="email"/>
            <a:srcRect/>
            <a:tile tx="0" ty="0" sx="100000" sy="100000" flip="none" algn="tl"/>
          </a:blipFill>
          <a:ln w="9525">
            <a:noFill/>
            <a:miter lim="800000"/>
            <a:headEnd/>
            <a:tailEnd/>
          </a:ln>
        </p:spPr>
        <p:txBody>
          <a:bodyPr wrap="none" anchor="ctr"/>
          <a:lstStyle/>
          <a:p>
            <a:pPr algn="ctr"/>
            <a:endParaRPr lang="en-US" altLang="it-IT">
              <a:latin typeface="Calibri" pitchFamily="34" charset="0"/>
              <a:sym typeface="MS PMincho" pitchFamily="18" charset="-128"/>
            </a:endParaRPr>
          </a:p>
        </p:txBody>
      </p:sp>
      <p:pic>
        <p:nvPicPr>
          <p:cNvPr id="67589" name="Picture 17" descr="AG00355_"/>
          <p:cNvPicPr>
            <a:picLocks noChangeAspect="1" noChangeArrowheads="1"/>
          </p:cNvPicPr>
          <p:nvPr/>
        </p:nvPicPr>
        <p:blipFill>
          <a:blip r:embed="rId3" cstate="email"/>
          <a:srcRect/>
          <a:stretch>
            <a:fillRect/>
          </a:stretch>
        </p:blipFill>
        <p:spPr bwMode="auto">
          <a:xfrm>
            <a:off x="1908175" y="3690938"/>
            <a:ext cx="447675" cy="885825"/>
          </a:xfrm>
          <a:prstGeom prst="rect">
            <a:avLst/>
          </a:prstGeom>
          <a:noFill/>
          <a:ln w="9525">
            <a:noFill/>
            <a:miter lim="800000"/>
            <a:headEnd/>
            <a:tailEnd/>
          </a:ln>
        </p:spPr>
      </p:pic>
      <p:pic>
        <p:nvPicPr>
          <p:cNvPr id="67590" name="Picture 18" descr="AG00566_"/>
          <p:cNvPicPr>
            <a:picLocks noChangeAspect="1" noChangeArrowheads="1"/>
          </p:cNvPicPr>
          <p:nvPr/>
        </p:nvPicPr>
        <p:blipFill>
          <a:blip r:embed="rId4" cstate="email"/>
          <a:srcRect/>
          <a:stretch>
            <a:fillRect/>
          </a:stretch>
        </p:blipFill>
        <p:spPr bwMode="auto">
          <a:xfrm>
            <a:off x="1476375" y="2970213"/>
            <a:ext cx="1752600" cy="647700"/>
          </a:xfrm>
          <a:prstGeom prst="rect">
            <a:avLst/>
          </a:prstGeom>
          <a:noFill/>
          <a:ln w="9525">
            <a:noFill/>
            <a:miter lim="800000"/>
            <a:headEnd/>
            <a:tailEnd/>
          </a:ln>
        </p:spPr>
      </p:pic>
      <p:pic>
        <p:nvPicPr>
          <p:cNvPr id="67591" name="Picture 26" descr="AG00355_"/>
          <p:cNvPicPr>
            <a:picLocks noChangeAspect="1" noChangeArrowheads="1"/>
          </p:cNvPicPr>
          <p:nvPr/>
        </p:nvPicPr>
        <p:blipFill>
          <a:blip r:embed="rId3" cstate="email"/>
          <a:srcRect/>
          <a:stretch>
            <a:fillRect/>
          </a:stretch>
        </p:blipFill>
        <p:spPr bwMode="auto">
          <a:xfrm>
            <a:off x="2051050" y="3762375"/>
            <a:ext cx="447675" cy="885825"/>
          </a:xfrm>
          <a:prstGeom prst="rect">
            <a:avLst/>
          </a:prstGeom>
          <a:noFill/>
          <a:ln w="9525">
            <a:noFill/>
            <a:miter lim="800000"/>
            <a:headEnd/>
            <a:tailEnd/>
          </a:ln>
        </p:spPr>
      </p:pic>
      <p:pic>
        <p:nvPicPr>
          <p:cNvPr id="67592" name="Picture 27" descr="AG00355_"/>
          <p:cNvPicPr>
            <a:picLocks noChangeAspect="1" noChangeArrowheads="1"/>
          </p:cNvPicPr>
          <p:nvPr/>
        </p:nvPicPr>
        <p:blipFill>
          <a:blip r:embed="rId3" cstate="email"/>
          <a:srcRect/>
          <a:stretch>
            <a:fillRect/>
          </a:stretch>
        </p:blipFill>
        <p:spPr bwMode="auto">
          <a:xfrm>
            <a:off x="2339975" y="3546475"/>
            <a:ext cx="447675" cy="885825"/>
          </a:xfrm>
          <a:prstGeom prst="rect">
            <a:avLst/>
          </a:prstGeom>
          <a:noFill/>
          <a:ln w="9525">
            <a:noFill/>
            <a:miter lim="800000"/>
            <a:headEnd/>
            <a:tailEnd/>
          </a:ln>
        </p:spPr>
      </p:pic>
      <p:pic>
        <p:nvPicPr>
          <p:cNvPr id="67593" name="Picture 28" descr="AG00355_"/>
          <p:cNvPicPr>
            <a:picLocks noChangeAspect="1" noChangeArrowheads="1"/>
          </p:cNvPicPr>
          <p:nvPr/>
        </p:nvPicPr>
        <p:blipFill>
          <a:blip r:embed="rId3" cstate="email"/>
          <a:srcRect/>
          <a:stretch>
            <a:fillRect/>
          </a:stretch>
        </p:blipFill>
        <p:spPr bwMode="auto">
          <a:xfrm>
            <a:off x="2051050" y="3475038"/>
            <a:ext cx="447675" cy="885825"/>
          </a:xfrm>
          <a:prstGeom prst="rect">
            <a:avLst/>
          </a:prstGeom>
          <a:noFill/>
          <a:ln w="9525">
            <a:noFill/>
            <a:miter lim="800000"/>
            <a:headEnd/>
            <a:tailEnd/>
          </a:ln>
        </p:spPr>
      </p:pic>
      <p:pic>
        <p:nvPicPr>
          <p:cNvPr id="67594" name="Picture 29" descr="AG00355_"/>
          <p:cNvPicPr>
            <a:picLocks noChangeAspect="1" noChangeArrowheads="1"/>
          </p:cNvPicPr>
          <p:nvPr/>
        </p:nvPicPr>
        <p:blipFill>
          <a:blip r:embed="rId3" cstate="email"/>
          <a:srcRect/>
          <a:stretch>
            <a:fillRect/>
          </a:stretch>
        </p:blipFill>
        <p:spPr bwMode="auto">
          <a:xfrm>
            <a:off x="2339975" y="3330575"/>
            <a:ext cx="447675" cy="885825"/>
          </a:xfrm>
          <a:prstGeom prst="rect">
            <a:avLst/>
          </a:prstGeom>
          <a:noFill/>
          <a:ln w="9525">
            <a:noFill/>
            <a:miter lim="800000"/>
            <a:headEnd/>
            <a:tailEnd/>
          </a:ln>
        </p:spPr>
      </p:pic>
      <p:pic>
        <p:nvPicPr>
          <p:cNvPr id="67595" name="Picture 30" descr="AG00355_"/>
          <p:cNvPicPr>
            <a:picLocks noChangeAspect="1" noChangeArrowheads="1"/>
          </p:cNvPicPr>
          <p:nvPr/>
        </p:nvPicPr>
        <p:blipFill>
          <a:blip r:embed="rId3" cstate="email"/>
          <a:srcRect/>
          <a:stretch>
            <a:fillRect/>
          </a:stretch>
        </p:blipFill>
        <p:spPr bwMode="auto">
          <a:xfrm>
            <a:off x="2339975" y="3619500"/>
            <a:ext cx="447675" cy="885825"/>
          </a:xfrm>
          <a:prstGeom prst="rect">
            <a:avLst/>
          </a:prstGeom>
          <a:noFill/>
          <a:ln w="9525">
            <a:noFill/>
            <a:miter lim="800000"/>
            <a:headEnd/>
            <a:tailEnd/>
          </a:ln>
        </p:spPr>
      </p:pic>
      <p:pic>
        <p:nvPicPr>
          <p:cNvPr id="67596" name="Picture 31" descr="AG00355_"/>
          <p:cNvPicPr>
            <a:picLocks noChangeAspect="1" noChangeArrowheads="1"/>
          </p:cNvPicPr>
          <p:nvPr/>
        </p:nvPicPr>
        <p:blipFill>
          <a:blip r:embed="rId3" cstate="email"/>
          <a:srcRect/>
          <a:stretch>
            <a:fillRect/>
          </a:stretch>
        </p:blipFill>
        <p:spPr bwMode="auto">
          <a:xfrm>
            <a:off x="2124075" y="3619500"/>
            <a:ext cx="447675" cy="885825"/>
          </a:xfrm>
          <a:prstGeom prst="rect">
            <a:avLst/>
          </a:prstGeom>
          <a:noFill/>
          <a:ln w="9525">
            <a:noFill/>
            <a:miter lim="800000"/>
            <a:headEnd/>
            <a:tailEnd/>
          </a:ln>
        </p:spPr>
      </p:pic>
      <p:pic>
        <p:nvPicPr>
          <p:cNvPr id="67597" name="Picture 32" descr="AG00566_"/>
          <p:cNvPicPr>
            <a:picLocks noChangeAspect="1" noChangeArrowheads="1"/>
          </p:cNvPicPr>
          <p:nvPr/>
        </p:nvPicPr>
        <p:blipFill>
          <a:blip r:embed="rId4" cstate="email"/>
          <a:srcRect/>
          <a:stretch>
            <a:fillRect/>
          </a:stretch>
        </p:blipFill>
        <p:spPr bwMode="auto">
          <a:xfrm>
            <a:off x="1331913" y="3186113"/>
            <a:ext cx="1752600" cy="647700"/>
          </a:xfrm>
          <a:prstGeom prst="rect">
            <a:avLst/>
          </a:prstGeom>
          <a:noFill/>
          <a:ln w="9525">
            <a:noFill/>
            <a:miter lim="800000"/>
            <a:headEnd/>
            <a:tailEnd/>
          </a:ln>
        </p:spPr>
      </p:pic>
      <p:pic>
        <p:nvPicPr>
          <p:cNvPr id="67598" name="Picture 33" descr="AG00566_"/>
          <p:cNvPicPr>
            <a:picLocks noChangeAspect="1" noChangeArrowheads="1"/>
          </p:cNvPicPr>
          <p:nvPr/>
        </p:nvPicPr>
        <p:blipFill>
          <a:blip r:embed="rId4" cstate="email"/>
          <a:srcRect/>
          <a:stretch>
            <a:fillRect/>
          </a:stretch>
        </p:blipFill>
        <p:spPr bwMode="auto">
          <a:xfrm>
            <a:off x="1187450" y="3546475"/>
            <a:ext cx="1752600" cy="647700"/>
          </a:xfrm>
          <a:prstGeom prst="rect">
            <a:avLst/>
          </a:prstGeom>
          <a:noFill/>
          <a:ln w="9525">
            <a:noFill/>
            <a:miter lim="800000"/>
            <a:headEnd/>
            <a:tailEnd/>
          </a:ln>
        </p:spPr>
      </p:pic>
      <p:pic>
        <p:nvPicPr>
          <p:cNvPr id="67599" name="Picture 36" descr="bs00272_"/>
          <p:cNvPicPr>
            <a:picLocks noChangeAspect="1" noChangeArrowheads="1"/>
          </p:cNvPicPr>
          <p:nvPr/>
        </p:nvPicPr>
        <p:blipFill>
          <a:blip r:embed="rId5" cstate="email"/>
          <a:srcRect/>
          <a:stretch>
            <a:fillRect/>
          </a:stretch>
        </p:blipFill>
        <p:spPr bwMode="auto">
          <a:xfrm>
            <a:off x="1835150" y="4122738"/>
            <a:ext cx="954088" cy="646112"/>
          </a:xfrm>
          <a:prstGeom prst="rect">
            <a:avLst/>
          </a:prstGeom>
          <a:noFill/>
          <a:ln w="9525">
            <a:noFill/>
            <a:miter lim="800000"/>
            <a:headEnd/>
            <a:tailEnd/>
          </a:ln>
        </p:spPr>
      </p:pic>
      <p:pic>
        <p:nvPicPr>
          <p:cNvPr id="67600" name="Picture 38" descr="bs00272_"/>
          <p:cNvPicPr>
            <a:picLocks noChangeAspect="1" noChangeArrowheads="1"/>
          </p:cNvPicPr>
          <p:nvPr/>
        </p:nvPicPr>
        <p:blipFill>
          <a:blip r:embed="rId5" cstate="email"/>
          <a:srcRect/>
          <a:stretch>
            <a:fillRect/>
          </a:stretch>
        </p:blipFill>
        <p:spPr bwMode="auto">
          <a:xfrm>
            <a:off x="2268538" y="3978275"/>
            <a:ext cx="954087" cy="646113"/>
          </a:xfrm>
          <a:prstGeom prst="rect">
            <a:avLst/>
          </a:prstGeom>
          <a:noFill/>
          <a:ln w="9525">
            <a:noFill/>
            <a:miter lim="800000"/>
            <a:headEnd/>
            <a:tailEnd/>
          </a:ln>
        </p:spPr>
      </p:pic>
      <p:pic>
        <p:nvPicPr>
          <p:cNvPr id="67601" name="Picture 39" descr="j0280547"/>
          <p:cNvPicPr>
            <a:picLocks noChangeAspect="1" noChangeArrowheads="1"/>
          </p:cNvPicPr>
          <p:nvPr/>
        </p:nvPicPr>
        <p:blipFill>
          <a:blip r:embed="rId6" cstate="email"/>
          <a:srcRect/>
          <a:stretch>
            <a:fillRect/>
          </a:stretch>
        </p:blipFill>
        <p:spPr bwMode="auto">
          <a:xfrm>
            <a:off x="4211638" y="2322513"/>
            <a:ext cx="2747962" cy="1933575"/>
          </a:xfrm>
          <a:prstGeom prst="rect">
            <a:avLst/>
          </a:prstGeom>
          <a:noFill/>
          <a:ln w="9525">
            <a:noFill/>
            <a:miter lim="800000"/>
            <a:headEnd/>
            <a:tailEnd/>
          </a:ln>
        </p:spPr>
      </p:pic>
      <p:pic>
        <p:nvPicPr>
          <p:cNvPr id="67602" name="Picture 40" descr="j0113298"/>
          <p:cNvPicPr>
            <a:picLocks noChangeAspect="1" noChangeArrowheads="1"/>
          </p:cNvPicPr>
          <p:nvPr/>
        </p:nvPicPr>
        <p:blipFill>
          <a:blip r:embed="rId7" cstate="email"/>
          <a:srcRect/>
          <a:stretch>
            <a:fillRect/>
          </a:stretch>
        </p:blipFill>
        <p:spPr bwMode="auto">
          <a:xfrm rot="-2438580">
            <a:off x="6084888" y="3043238"/>
            <a:ext cx="1441450" cy="942975"/>
          </a:xfrm>
          <a:prstGeom prst="rect">
            <a:avLst/>
          </a:prstGeom>
          <a:noFill/>
          <a:ln w="9525">
            <a:noFill/>
            <a:miter lim="800000"/>
            <a:headEnd/>
            <a:tailEnd/>
          </a:ln>
        </p:spPr>
      </p:pic>
      <p:pic>
        <p:nvPicPr>
          <p:cNvPr id="67603" name="Picture 41" descr="j0234453"/>
          <p:cNvPicPr>
            <a:picLocks noChangeAspect="1" noChangeArrowheads="1"/>
          </p:cNvPicPr>
          <p:nvPr/>
        </p:nvPicPr>
        <p:blipFill>
          <a:blip r:embed="rId8" cstate="email"/>
          <a:srcRect/>
          <a:stretch>
            <a:fillRect/>
          </a:stretch>
        </p:blipFill>
        <p:spPr bwMode="auto">
          <a:xfrm flipH="1">
            <a:off x="4716463" y="3259138"/>
            <a:ext cx="855662" cy="992187"/>
          </a:xfrm>
          <a:prstGeom prst="rect">
            <a:avLst/>
          </a:prstGeom>
          <a:noFill/>
          <a:ln w="9525">
            <a:noFill/>
            <a:miter lim="800000"/>
            <a:headEnd/>
            <a:tailEnd/>
          </a:ln>
        </p:spPr>
      </p:pic>
      <p:pic>
        <p:nvPicPr>
          <p:cNvPr id="67604" name="Picture 42" descr="j0113374"/>
          <p:cNvPicPr>
            <a:picLocks noChangeAspect="1" noChangeArrowheads="1"/>
          </p:cNvPicPr>
          <p:nvPr/>
        </p:nvPicPr>
        <p:blipFill>
          <a:blip r:embed="rId9" cstate="email"/>
          <a:srcRect/>
          <a:stretch>
            <a:fillRect/>
          </a:stretch>
        </p:blipFill>
        <p:spPr bwMode="auto">
          <a:xfrm>
            <a:off x="6300788" y="2322513"/>
            <a:ext cx="501650" cy="696912"/>
          </a:xfrm>
          <a:prstGeom prst="rect">
            <a:avLst/>
          </a:prstGeom>
          <a:noFill/>
          <a:ln w="9525">
            <a:noFill/>
            <a:miter lim="800000"/>
            <a:headEnd/>
            <a:tailEnd/>
          </a:ln>
        </p:spPr>
      </p:pic>
      <p:sp>
        <p:nvSpPr>
          <p:cNvPr id="67605" name="WordArt 44"/>
          <p:cNvSpPr>
            <a:spLocks noChangeArrowheads="1" noChangeShapeType="1" noTextEdit="1"/>
          </p:cNvSpPr>
          <p:nvPr/>
        </p:nvSpPr>
        <p:spPr bwMode="auto">
          <a:xfrm>
            <a:off x="4427538" y="3475038"/>
            <a:ext cx="609600" cy="647700"/>
          </a:xfrm>
          <a:prstGeom prst="rect">
            <a:avLst/>
          </a:prstGeom>
        </p:spPr>
        <p:txBody>
          <a:bodyPr wrap="none" fromWordArt="1">
            <a:prstTxWarp prst="textPlain">
              <a:avLst>
                <a:gd name="adj" fmla="val 50000"/>
              </a:avLst>
            </a:prstTxWarp>
          </a:bodyPr>
          <a:lstStyle/>
          <a:p>
            <a:pPr algn="ctr"/>
            <a:r>
              <a:rPr lang="it-IT" sz="3600" kern="10">
                <a:ln w="9525">
                  <a:solidFill>
                    <a:srgbClr val="000000"/>
                  </a:solidFill>
                  <a:round/>
                  <a:headEnd/>
                  <a:tailEnd/>
                </a:ln>
                <a:solidFill>
                  <a:srgbClr val="FFFFFF"/>
                </a:solidFill>
                <a:latin typeface="Arial Black"/>
              </a:rPr>
              <a:t>no</a:t>
            </a:r>
          </a:p>
        </p:txBody>
      </p:sp>
      <p:sp>
        <p:nvSpPr>
          <p:cNvPr id="67606" name="WordArt 46"/>
          <p:cNvSpPr>
            <a:spLocks noChangeArrowheads="1" noChangeShapeType="1" noTextEdit="1"/>
          </p:cNvSpPr>
          <p:nvPr/>
        </p:nvSpPr>
        <p:spPr bwMode="auto">
          <a:xfrm>
            <a:off x="6732588" y="3330575"/>
            <a:ext cx="609600" cy="647700"/>
          </a:xfrm>
          <a:prstGeom prst="rect">
            <a:avLst/>
          </a:prstGeom>
        </p:spPr>
        <p:txBody>
          <a:bodyPr wrap="none" fromWordArt="1">
            <a:prstTxWarp prst="textPlain">
              <a:avLst>
                <a:gd name="adj" fmla="val 50000"/>
              </a:avLst>
            </a:prstTxWarp>
          </a:bodyPr>
          <a:lstStyle/>
          <a:p>
            <a:pPr algn="ctr"/>
            <a:r>
              <a:rPr lang="it-IT" sz="3600" kern="10">
                <a:ln w="9525">
                  <a:solidFill>
                    <a:srgbClr val="000000"/>
                  </a:solidFill>
                  <a:round/>
                  <a:headEnd/>
                  <a:tailEnd/>
                </a:ln>
                <a:solidFill>
                  <a:srgbClr val="FFFFFF"/>
                </a:solidFill>
                <a:latin typeface="Arial Black"/>
              </a:rPr>
              <a:t>no</a:t>
            </a:r>
          </a:p>
        </p:txBody>
      </p:sp>
      <p:sp>
        <p:nvSpPr>
          <p:cNvPr id="67607" name="WordArt 49"/>
          <p:cNvSpPr>
            <a:spLocks noChangeArrowheads="1" noChangeShapeType="1" noTextEdit="1"/>
          </p:cNvSpPr>
          <p:nvPr/>
        </p:nvSpPr>
        <p:spPr bwMode="auto">
          <a:xfrm>
            <a:off x="6227763" y="2251075"/>
            <a:ext cx="609600" cy="647700"/>
          </a:xfrm>
          <a:prstGeom prst="rect">
            <a:avLst/>
          </a:prstGeom>
        </p:spPr>
        <p:txBody>
          <a:bodyPr wrap="none" fromWordArt="1">
            <a:prstTxWarp prst="textPlain">
              <a:avLst>
                <a:gd name="adj" fmla="val 50000"/>
              </a:avLst>
            </a:prstTxWarp>
          </a:bodyPr>
          <a:lstStyle/>
          <a:p>
            <a:pPr algn="ctr"/>
            <a:r>
              <a:rPr lang="it-IT" sz="3600" kern="10">
                <a:ln w="9525">
                  <a:solidFill>
                    <a:srgbClr val="000000"/>
                  </a:solidFill>
                  <a:round/>
                  <a:headEnd/>
                  <a:tailEnd/>
                </a:ln>
                <a:solidFill>
                  <a:srgbClr val="FFFFFF"/>
                </a:solidFill>
                <a:latin typeface="Arial Black"/>
              </a:rPr>
              <a:t>no</a:t>
            </a:r>
          </a:p>
        </p:txBody>
      </p:sp>
      <p:sp>
        <p:nvSpPr>
          <p:cNvPr id="188441"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BE0F3580-8A90-463D-8A29-4716A74ADAC0}" type="slidenum">
              <a:rPr lang="it-IT" altLang="en-US" sz="1400" b="1">
                <a:solidFill>
                  <a:srgbClr val="FFFFFF"/>
                </a:solidFill>
                <a:latin typeface="Calibri" pitchFamily="34" charset="0"/>
                <a:sym typeface="MS PMincho" pitchFamily="18" charset="-128"/>
              </a:rPr>
              <a:pPr algn="ctr"/>
              <a:t>39</a:t>
            </a:fld>
            <a:endParaRPr lang="it-IT" altLang="en-US">
              <a:latin typeface="Calibri" pitchFamily="34" charset="0"/>
              <a:sym typeface="MS PMincho" pitchFamily="18" charset="-128"/>
            </a:endParaRPr>
          </a:p>
        </p:txBody>
      </p:sp>
      <p:pic>
        <p:nvPicPr>
          <p:cNvPr id="188442" name="Picture 26"/>
          <p:cNvPicPr>
            <a:picLocks noChangeAspect="1" noChangeArrowheads="1"/>
          </p:cNvPicPr>
          <p:nvPr/>
        </p:nvPicPr>
        <p:blipFill>
          <a:blip r:embed="rId10" cstate="email">
            <a:clrChange>
              <a:clrFrom>
                <a:srgbClr val="FFFFFF"/>
              </a:clrFrom>
              <a:clrTo>
                <a:srgbClr val="FFFFFF">
                  <a:alpha val="0"/>
                </a:srgbClr>
              </a:clrTo>
            </a:clrChange>
          </a:blip>
          <a:srcRect/>
          <a:stretch>
            <a:fillRect/>
          </a:stretch>
        </p:blipFill>
        <p:spPr bwMode="auto">
          <a:xfrm>
            <a:off x="2700338" y="2276475"/>
            <a:ext cx="2482850" cy="31321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descr="Carta di giornale"/>
          <p:cNvSpPr txBox="1">
            <a:spLocks noChangeArrowheads="1"/>
          </p:cNvSpPr>
          <p:nvPr/>
        </p:nvSpPr>
        <p:spPr bwMode="auto">
          <a:xfrm>
            <a:off x="0" y="1068388"/>
            <a:ext cx="9144000" cy="639762"/>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it-IT" sz="3600" dirty="0">
                <a:solidFill>
                  <a:srgbClr val="33CCFF"/>
                </a:solidFill>
                <a:latin typeface="Antique Olive CompactPS" pitchFamily="34" charset="0"/>
              </a:rPr>
              <a:t> </a:t>
            </a:r>
          </a:p>
        </p:txBody>
      </p:sp>
      <p:sp>
        <p:nvSpPr>
          <p:cNvPr id="19459" name="Text Box 10" descr="Carta di giornale"/>
          <p:cNvSpPr txBox="1">
            <a:spLocks noChangeArrowheads="1"/>
          </p:cNvSpPr>
          <p:nvPr/>
        </p:nvSpPr>
        <p:spPr bwMode="auto">
          <a:xfrm>
            <a:off x="539750" y="2420938"/>
            <a:ext cx="7993063" cy="369332"/>
          </a:xfrm>
          <a:prstGeom prst="rect">
            <a:avLst/>
          </a:prstGeom>
          <a:noFill/>
          <a:ln w="9525">
            <a:noFill/>
            <a:miter lim="800000"/>
            <a:headEnd/>
            <a:tailEnd/>
          </a:ln>
        </p:spPr>
        <p:txBody>
          <a:bodyPr>
            <a:spAutoFit/>
          </a:bodyPr>
          <a:lstStyle/>
          <a:p>
            <a:pPr algn="just"/>
            <a:r>
              <a:rPr lang="en-GB" altLang="it-IT" b="1" dirty="0" smtClean="0">
                <a:latin typeface="Calibri" pitchFamily="34" charset="0"/>
                <a:sym typeface="MS PMincho" pitchFamily="18" charset="-128"/>
              </a:rPr>
              <a:t>EMERGENCY: </a:t>
            </a:r>
            <a:r>
              <a:rPr lang="en-GB" altLang="it-IT" dirty="0" smtClean="0">
                <a:latin typeface="Calibri" pitchFamily="34" charset="0"/>
                <a:sym typeface="MS PMincho" pitchFamily="18" charset="-128"/>
              </a:rPr>
              <a:t>Any abnormal situation which presents a potential or actual risk. </a:t>
            </a:r>
            <a:endParaRPr lang="en-GB" altLang="it-IT" dirty="0">
              <a:latin typeface="Calibri" pitchFamily="34" charset="0"/>
              <a:sym typeface="MS PMincho" pitchFamily="18" charset="-128"/>
            </a:endParaRPr>
          </a:p>
        </p:txBody>
      </p:sp>
      <p:sp>
        <p:nvSpPr>
          <p:cNvPr id="19460" name="Rectangle 11" descr="Carta di giornale"/>
          <p:cNvSpPr>
            <a:spLocks noChangeArrowheads="1"/>
          </p:cNvSpPr>
          <p:nvPr/>
        </p:nvSpPr>
        <p:spPr bwMode="auto">
          <a:xfrm>
            <a:off x="539750" y="3139173"/>
            <a:ext cx="7962900" cy="646331"/>
          </a:xfrm>
          <a:prstGeom prst="rect">
            <a:avLst/>
          </a:prstGeom>
          <a:noFill/>
          <a:ln w="9525">
            <a:noFill/>
            <a:miter lim="800000"/>
            <a:headEnd/>
            <a:tailEnd/>
          </a:ln>
        </p:spPr>
        <p:txBody>
          <a:bodyPr anchor="ctr">
            <a:spAutoFit/>
          </a:bodyPr>
          <a:lstStyle/>
          <a:p>
            <a:pPr algn="just"/>
            <a:r>
              <a:rPr lang="en-GB" altLang="it-IT" b="1" dirty="0" smtClean="0">
                <a:latin typeface="Calibri" pitchFamily="34" charset="0"/>
                <a:sym typeface="MS PMincho" pitchFamily="18" charset="-128"/>
              </a:rPr>
              <a:t>EMERGENCY PLAN: </a:t>
            </a:r>
            <a:r>
              <a:rPr lang="en-GB" altLang="it-IT" dirty="0" smtClean="0">
                <a:latin typeface="Calibri" pitchFamily="34" charset="0"/>
                <a:sym typeface="MS PMincho" pitchFamily="18" charset="-128"/>
              </a:rPr>
              <a:t>Systematic procedures that clearly detail what needs to be done to respond to emergency situations. </a:t>
            </a:r>
            <a:endParaRPr lang="en-GB" altLang="it-IT" dirty="0">
              <a:latin typeface="Calibri" pitchFamily="34" charset="0"/>
              <a:sym typeface="MS PMincho" pitchFamily="18" charset="-128"/>
            </a:endParaRPr>
          </a:p>
        </p:txBody>
      </p:sp>
      <p:pic>
        <p:nvPicPr>
          <p:cNvPr id="19461" name="Picture 13" descr="bs01165_"/>
          <p:cNvPicPr>
            <a:picLocks noChangeAspect="1" noChangeArrowheads="1"/>
          </p:cNvPicPr>
          <p:nvPr/>
        </p:nvPicPr>
        <p:blipFill>
          <a:blip r:embed="rId2" cstate="email"/>
          <a:srcRect/>
          <a:stretch>
            <a:fillRect/>
          </a:stretch>
        </p:blipFill>
        <p:spPr bwMode="auto">
          <a:xfrm>
            <a:off x="827088" y="4005263"/>
            <a:ext cx="2782887" cy="2028825"/>
          </a:xfrm>
          <a:prstGeom prst="rect">
            <a:avLst/>
          </a:prstGeom>
          <a:noFill/>
          <a:ln w="9525">
            <a:noFill/>
            <a:miter lim="800000"/>
            <a:headEnd/>
            <a:tailEnd/>
          </a:ln>
        </p:spPr>
      </p:pic>
      <p:pic>
        <p:nvPicPr>
          <p:cNvPr id="19462" name="Picture 14" descr="j0237591"/>
          <p:cNvPicPr>
            <a:picLocks noChangeAspect="1" noChangeArrowheads="1"/>
          </p:cNvPicPr>
          <p:nvPr/>
        </p:nvPicPr>
        <p:blipFill>
          <a:blip r:embed="rId3" cstate="email"/>
          <a:srcRect/>
          <a:stretch>
            <a:fillRect/>
          </a:stretch>
        </p:blipFill>
        <p:spPr bwMode="auto">
          <a:xfrm>
            <a:off x="4859338" y="3573463"/>
            <a:ext cx="2173287" cy="2409825"/>
          </a:xfrm>
          <a:prstGeom prst="rect">
            <a:avLst/>
          </a:prstGeom>
          <a:noFill/>
          <a:ln w="9525">
            <a:noFill/>
            <a:miter lim="800000"/>
            <a:headEnd/>
            <a:tailEnd/>
          </a:ln>
        </p:spPr>
      </p:pic>
      <p:sp>
        <p:nvSpPr>
          <p:cNvPr id="152586" name="Text Box 2" descr="Carta di giornale"/>
          <p:cNvSpPr txBox="1">
            <a:spLocks noChangeArrowheads="1"/>
          </p:cNvSpPr>
          <p:nvPr/>
        </p:nvSpPr>
        <p:spPr bwMode="auto">
          <a:xfrm>
            <a:off x="0" y="142875"/>
            <a:ext cx="9144000" cy="579438"/>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it-IT" sz="3200" dirty="0" smtClean="0">
                <a:solidFill>
                  <a:srgbClr val="FF0000"/>
                </a:solidFill>
                <a:latin typeface="+mj-lt"/>
              </a:rPr>
              <a:t>The Emergency Plan</a:t>
            </a:r>
            <a:endParaRPr lang="it-IT" altLang="it-IT" sz="3200" dirty="0">
              <a:solidFill>
                <a:srgbClr val="FF0000"/>
              </a:solidFill>
              <a:latin typeface="+mj-lt"/>
            </a:endParaRPr>
          </a:p>
        </p:txBody>
      </p:sp>
      <p:sp>
        <p:nvSpPr>
          <p:cNvPr id="152587"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51124B04-F46F-4A9F-B4A1-95C4C7CBD61C}" type="slidenum">
              <a:rPr lang="it-IT" altLang="en-US" sz="1400" b="1">
                <a:solidFill>
                  <a:srgbClr val="FFFFFF"/>
                </a:solidFill>
                <a:latin typeface="Calibri" pitchFamily="34" charset="0"/>
                <a:sym typeface="MS PMincho" pitchFamily="18" charset="-128"/>
              </a:rPr>
              <a:pPr algn="ctr"/>
              <a:t>4</a:t>
            </a:fld>
            <a:endParaRPr lang="it-IT" altLang="en-US">
              <a:latin typeface="Calibri" pitchFamily="34" charset="0"/>
              <a:sym typeface="MS PMincho" pitchFamily="18" charset="-128"/>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3" descr="Carta di giornale"/>
          <p:cNvSpPr txBox="1">
            <a:spLocks noChangeArrowheads="1"/>
          </p:cNvSpPr>
          <p:nvPr/>
        </p:nvSpPr>
        <p:spPr bwMode="auto">
          <a:xfrm>
            <a:off x="107950" y="333375"/>
            <a:ext cx="9144000" cy="584200"/>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it-IT" sz="3200" dirty="0" err="1" smtClean="0">
                <a:solidFill>
                  <a:srgbClr val="FF0000"/>
                </a:solidFill>
                <a:latin typeface="+mj-lt"/>
              </a:rPr>
              <a:t>Emergencies</a:t>
            </a:r>
            <a:r>
              <a:rPr lang="it-IT" altLang="it-IT" sz="3200" dirty="0" smtClean="0">
                <a:solidFill>
                  <a:srgbClr val="FF0000"/>
                </a:solidFill>
                <a:latin typeface="+mj-lt"/>
              </a:rPr>
              <a:t> due to </a:t>
            </a:r>
            <a:r>
              <a:rPr lang="it-IT" altLang="it-IT" sz="3200" dirty="0" err="1" smtClean="0">
                <a:solidFill>
                  <a:srgbClr val="FF0000"/>
                </a:solidFill>
                <a:latin typeface="+mj-lt"/>
              </a:rPr>
              <a:t>Fires</a:t>
            </a:r>
            <a:endParaRPr lang="it-IT" altLang="it-IT" sz="3200" dirty="0">
              <a:solidFill>
                <a:srgbClr val="FF0000"/>
              </a:solidFill>
              <a:latin typeface="+mj-lt"/>
            </a:endParaRPr>
          </a:p>
        </p:txBody>
      </p:sp>
      <p:sp>
        <p:nvSpPr>
          <p:cNvPr id="68611" name="Rectangle 8" descr="Carta di giornale"/>
          <p:cNvSpPr>
            <a:spLocks noChangeArrowheads="1"/>
          </p:cNvSpPr>
          <p:nvPr/>
        </p:nvSpPr>
        <p:spPr bwMode="auto">
          <a:xfrm>
            <a:off x="468313" y="1194485"/>
            <a:ext cx="8066087" cy="646331"/>
          </a:xfrm>
          <a:prstGeom prst="rect">
            <a:avLst/>
          </a:prstGeom>
          <a:noFill/>
          <a:ln w="9525">
            <a:noFill/>
            <a:miter lim="800000"/>
            <a:headEnd/>
            <a:tailEnd/>
          </a:ln>
        </p:spPr>
        <p:txBody>
          <a:bodyPr anchor="ctr">
            <a:spAutoFit/>
          </a:bodyPr>
          <a:lstStyle/>
          <a:p>
            <a:pPr marL="363538" indent="-363538" algn="just">
              <a:buFont typeface="Symbol" pitchFamily="18" charset="2"/>
              <a:buChar char=""/>
            </a:pPr>
            <a:r>
              <a:rPr lang="it-IT" altLang="en-US" dirty="0" smtClean="0">
                <a:latin typeface="Calibri" pitchFamily="34" charset="0"/>
                <a:sym typeface="MS PMincho" pitchFamily="18" charset="-128"/>
              </a:rPr>
              <a:t>Do </a:t>
            </a:r>
            <a:r>
              <a:rPr lang="it-IT" altLang="en-US" dirty="0" err="1" smtClean="0">
                <a:latin typeface="Calibri" pitchFamily="34" charset="0"/>
                <a:sym typeface="MS PMincho" pitchFamily="18" charset="-128"/>
              </a:rPr>
              <a:t>not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return</a:t>
            </a:r>
            <a:r>
              <a:rPr lang="it-IT" altLang="en-US" dirty="0" smtClean="0">
                <a:latin typeface="Calibri" pitchFamily="34" charset="0"/>
                <a:sym typeface="MS PMincho" pitchFamily="18" charset="-128"/>
              </a:rPr>
              <a:t> to the area </a:t>
            </a:r>
            <a:r>
              <a:rPr lang="it-IT" altLang="en-US" dirty="0" err="1" smtClean="0">
                <a:latin typeface="Calibri" pitchFamily="34" charset="0"/>
                <a:sym typeface="MS PMincho" pitchFamily="18" charset="-128"/>
              </a:rPr>
              <a:t>you</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have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evacuated</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until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you</a:t>
            </a:r>
            <a:r>
              <a:rPr lang="it-IT" altLang="en-US" dirty="0" smtClean="0">
                <a:latin typeface="Calibri" pitchFamily="34" charset="0"/>
                <a:sym typeface="MS PMincho" pitchFamily="18" charset="-128"/>
              </a:rPr>
              <a:t> are </a:t>
            </a:r>
            <a:r>
              <a:rPr lang="it-IT" altLang="en-US" dirty="0" err="1" smtClean="0">
                <a:latin typeface="Calibri" pitchFamily="34" charset="0"/>
                <a:sym typeface="MS PMincho" pitchFamily="18" charset="-128"/>
              </a:rPr>
              <a:t>authorized</a:t>
            </a:r>
            <a:r>
              <a:rPr lang="it-IT" altLang="en-US" dirty="0" smtClean="0">
                <a:latin typeface="Calibri" pitchFamily="34" charset="0"/>
                <a:sym typeface="MS PMincho" pitchFamily="18" charset="-128"/>
              </a:rPr>
              <a:t> to do so by the </a:t>
            </a:r>
            <a:r>
              <a:rPr lang="it-IT" altLang="en-US" dirty="0" err="1" smtClean="0">
                <a:latin typeface="Calibri" pitchFamily="34" charset="0"/>
                <a:sym typeface="MS PMincho" pitchFamily="18" charset="-128"/>
              </a:rPr>
              <a:t>Officer</a:t>
            </a:r>
            <a:r>
              <a:rPr lang="it-IT" altLang="en-US" dirty="0" smtClean="0">
                <a:latin typeface="Calibri" pitchFamily="34" charset="0"/>
                <a:sym typeface="MS PMincho" pitchFamily="18" charset="-128"/>
              </a:rPr>
              <a:t> in </a:t>
            </a:r>
            <a:r>
              <a:rPr lang="it-IT" altLang="en-US" dirty="0" err="1" smtClean="0">
                <a:latin typeface="Calibri" pitchFamily="34" charset="0"/>
                <a:sym typeface="MS PMincho" pitchFamily="18" charset="-128"/>
              </a:rPr>
              <a:t>charge</a:t>
            </a:r>
            <a:r>
              <a:rPr lang="it-IT" altLang="en-US" dirty="0" smtClean="0">
                <a:latin typeface="Calibri" pitchFamily="34" charset="0"/>
                <a:sym typeface="MS PMincho" pitchFamily="18" charset="-128"/>
              </a:rPr>
              <a:t> of the Emergency Team. </a:t>
            </a:r>
            <a:endParaRPr lang="it-IT" altLang="en-US" dirty="0">
              <a:latin typeface="Calibri" pitchFamily="34" charset="0"/>
              <a:sym typeface="MS PMincho" pitchFamily="18" charset="-128"/>
            </a:endParaRPr>
          </a:p>
        </p:txBody>
      </p:sp>
      <p:sp>
        <p:nvSpPr>
          <p:cNvPr id="189444" name="AutoShape 10" descr="Papiro"/>
          <p:cNvSpPr>
            <a:spLocks noChangeArrowheads="1"/>
          </p:cNvSpPr>
          <p:nvPr/>
        </p:nvSpPr>
        <p:spPr bwMode="auto">
          <a:xfrm rot="10800000">
            <a:off x="1331913" y="2060575"/>
            <a:ext cx="6264275" cy="3314700"/>
          </a:xfrm>
          <a:prstGeom prst="cube">
            <a:avLst>
              <a:gd name="adj" fmla="val 33310"/>
            </a:avLst>
          </a:prstGeom>
          <a:blipFill dpi="0" rotWithShape="0">
            <a:blip r:embed="rId2" cstate="email"/>
            <a:srcRect/>
            <a:tile tx="0" ty="0" sx="100000" sy="100000" flip="none" algn="tl"/>
          </a:blipFill>
          <a:ln w="9525">
            <a:noFill/>
            <a:miter lim="800000"/>
            <a:headEnd/>
            <a:tailEnd/>
          </a:ln>
        </p:spPr>
        <p:txBody>
          <a:bodyPr wrap="none" anchor="ctr"/>
          <a:lstStyle/>
          <a:p>
            <a:pPr algn="ctr"/>
            <a:endParaRPr lang="en-US" altLang="it-IT">
              <a:latin typeface="Calibri" pitchFamily="34" charset="0"/>
              <a:sym typeface="MS PMincho" pitchFamily="18" charset="-128"/>
            </a:endParaRPr>
          </a:p>
        </p:txBody>
      </p:sp>
      <p:pic>
        <p:nvPicPr>
          <p:cNvPr id="68613" name="Picture 11" descr="AG00355_"/>
          <p:cNvPicPr>
            <a:picLocks noChangeAspect="1" noChangeArrowheads="1"/>
          </p:cNvPicPr>
          <p:nvPr/>
        </p:nvPicPr>
        <p:blipFill>
          <a:blip r:embed="rId3" cstate="email"/>
          <a:srcRect/>
          <a:stretch>
            <a:fillRect/>
          </a:stretch>
        </p:blipFill>
        <p:spPr bwMode="auto">
          <a:xfrm>
            <a:off x="1908175" y="4005263"/>
            <a:ext cx="447675" cy="885825"/>
          </a:xfrm>
          <a:prstGeom prst="rect">
            <a:avLst/>
          </a:prstGeom>
          <a:noFill/>
          <a:ln w="9525">
            <a:noFill/>
            <a:miter lim="800000"/>
            <a:headEnd/>
            <a:tailEnd/>
          </a:ln>
        </p:spPr>
      </p:pic>
      <p:pic>
        <p:nvPicPr>
          <p:cNvPr id="68614" name="Picture 12" descr="AG00566_"/>
          <p:cNvPicPr>
            <a:picLocks noChangeAspect="1" noChangeArrowheads="1"/>
          </p:cNvPicPr>
          <p:nvPr/>
        </p:nvPicPr>
        <p:blipFill>
          <a:blip r:embed="rId4" cstate="email"/>
          <a:srcRect/>
          <a:stretch>
            <a:fillRect/>
          </a:stretch>
        </p:blipFill>
        <p:spPr bwMode="auto">
          <a:xfrm>
            <a:off x="1476375" y="3284538"/>
            <a:ext cx="1752600" cy="647700"/>
          </a:xfrm>
          <a:prstGeom prst="rect">
            <a:avLst/>
          </a:prstGeom>
          <a:noFill/>
          <a:ln w="9525">
            <a:noFill/>
            <a:miter lim="800000"/>
            <a:headEnd/>
            <a:tailEnd/>
          </a:ln>
        </p:spPr>
      </p:pic>
      <p:pic>
        <p:nvPicPr>
          <p:cNvPr id="68615" name="Picture 13" descr="AG00355_"/>
          <p:cNvPicPr>
            <a:picLocks noChangeAspect="1" noChangeArrowheads="1"/>
          </p:cNvPicPr>
          <p:nvPr/>
        </p:nvPicPr>
        <p:blipFill>
          <a:blip r:embed="rId3" cstate="email"/>
          <a:srcRect/>
          <a:stretch>
            <a:fillRect/>
          </a:stretch>
        </p:blipFill>
        <p:spPr bwMode="auto">
          <a:xfrm>
            <a:off x="2051050" y="4076700"/>
            <a:ext cx="447675" cy="885825"/>
          </a:xfrm>
          <a:prstGeom prst="rect">
            <a:avLst/>
          </a:prstGeom>
          <a:noFill/>
          <a:ln w="9525">
            <a:noFill/>
            <a:miter lim="800000"/>
            <a:headEnd/>
            <a:tailEnd/>
          </a:ln>
        </p:spPr>
      </p:pic>
      <p:pic>
        <p:nvPicPr>
          <p:cNvPr id="68616" name="Picture 14" descr="AG00355_"/>
          <p:cNvPicPr>
            <a:picLocks noChangeAspect="1" noChangeArrowheads="1"/>
          </p:cNvPicPr>
          <p:nvPr/>
        </p:nvPicPr>
        <p:blipFill>
          <a:blip r:embed="rId3" cstate="email"/>
          <a:srcRect/>
          <a:stretch>
            <a:fillRect/>
          </a:stretch>
        </p:blipFill>
        <p:spPr bwMode="auto">
          <a:xfrm>
            <a:off x="2339975" y="3860800"/>
            <a:ext cx="447675" cy="885825"/>
          </a:xfrm>
          <a:prstGeom prst="rect">
            <a:avLst/>
          </a:prstGeom>
          <a:noFill/>
          <a:ln w="9525">
            <a:noFill/>
            <a:miter lim="800000"/>
            <a:headEnd/>
            <a:tailEnd/>
          </a:ln>
        </p:spPr>
      </p:pic>
      <p:pic>
        <p:nvPicPr>
          <p:cNvPr id="68617" name="Picture 15" descr="AG00355_"/>
          <p:cNvPicPr>
            <a:picLocks noChangeAspect="1" noChangeArrowheads="1"/>
          </p:cNvPicPr>
          <p:nvPr/>
        </p:nvPicPr>
        <p:blipFill>
          <a:blip r:embed="rId3" cstate="email"/>
          <a:srcRect/>
          <a:stretch>
            <a:fillRect/>
          </a:stretch>
        </p:blipFill>
        <p:spPr bwMode="auto">
          <a:xfrm>
            <a:off x="2051050" y="3789363"/>
            <a:ext cx="447675" cy="885825"/>
          </a:xfrm>
          <a:prstGeom prst="rect">
            <a:avLst/>
          </a:prstGeom>
          <a:noFill/>
          <a:ln w="9525">
            <a:noFill/>
            <a:miter lim="800000"/>
            <a:headEnd/>
            <a:tailEnd/>
          </a:ln>
        </p:spPr>
      </p:pic>
      <p:pic>
        <p:nvPicPr>
          <p:cNvPr id="68618" name="Picture 16" descr="AG00355_"/>
          <p:cNvPicPr>
            <a:picLocks noChangeAspect="1" noChangeArrowheads="1"/>
          </p:cNvPicPr>
          <p:nvPr/>
        </p:nvPicPr>
        <p:blipFill>
          <a:blip r:embed="rId3" cstate="email"/>
          <a:srcRect/>
          <a:stretch>
            <a:fillRect/>
          </a:stretch>
        </p:blipFill>
        <p:spPr bwMode="auto">
          <a:xfrm>
            <a:off x="2339975" y="3644900"/>
            <a:ext cx="447675" cy="885825"/>
          </a:xfrm>
          <a:prstGeom prst="rect">
            <a:avLst/>
          </a:prstGeom>
          <a:noFill/>
          <a:ln w="9525">
            <a:noFill/>
            <a:miter lim="800000"/>
            <a:headEnd/>
            <a:tailEnd/>
          </a:ln>
        </p:spPr>
      </p:pic>
      <p:pic>
        <p:nvPicPr>
          <p:cNvPr id="68619" name="Picture 17" descr="AG00355_"/>
          <p:cNvPicPr>
            <a:picLocks noChangeAspect="1" noChangeArrowheads="1"/>
          </p:cNvPicPr>
          <p:nvPr/>
        </p:nvPicPr>
        <p:blipFill>
          <a:blip r:embed="rId3" cstate="email"/>
          <a:srcRect/>
          <a:stretch>
            <a:fillRect/>
          </a:stretch>
        </p:blipFill>
        <p:spPr bwMode="auto">
          <a:xfrm>
            <a:off x="2339975" y="3933825"/>
            <a:ext cx="447675" cy="885825"/>
          </a:xfrm>
          <a:prstGeom prst="rect">
            <a:avLst/>
          </a:prstGeom>
          <a:noFill/>
          <a:ln w="9525">
            <a:noFill/>
            <a:miter lim="800000"/>
            <a:headEnd/>
            <a:tailEnd/>
          </a:ln>
        </p:spPr>
      </p:pic>
      <p:pic>
        <p:nvPicPr>
          <p:cNvPr id="68620" name="Picture 18" descr="AG00355_"/>
          <p:cNvPicPr>
            <a:picLocks noChangeAspect="1" noChangeArrowheads="1"/>
          </p:cNvPicPr>
          <p:nvPr/>
        </p:nvPicPr>
        <p:blipFill>
          <a:blip r:embed="rId3" cstate="email"/>
          <a:srcRect/>
          <a:stretch>
            <a:fillRect/>
          </a:stretch>
        </p:blipFill>
        <p:spPr bwMode="auto">
          <a:xfrm>
            <a:off x="2124075" y="3933825"/>
            <a:ext cx="447675" cy="885825"/>
          </a:xfrm>
          <a:prstGeom prst="rect">
            <a:avLst/>
          </a:prstGeom>
          <a:noFill/>
          <a:ln w="9525">
            <a:noFill/>
            <a:miter lim="800000"/>
            <a:headEnd/>
            <a:tailEnd/>
          </a:ln>
        </p:spPr>
      </p:pic>
      <p:pic>
        <p:nvPicPr>
          <p:cNvPr id="68621" name="Picture 19" descr="AG00566_"/>
          <p:cNvPicPr>
            <a:picLocks noChangeAspect="1" noChangeArrowheads="1"/>
          </p:cNvPicPr>
          <p:nvPr/>
        </p:nvPicPr>
        <p:blipFill>
          <a:blip r:embed="rId4" cstate="email"/>
          <a:srcRect/>
          <a:stretch>
            <a:fillRect/>
          </a:stretch>
        </p:blipFill>
        <p:spPr bwMode="auto">
          <a:xfrm>
            <a:off x="1331913" y="3500438"/>
            <a:ext cx="1752600" cy="647700"/>
          </a:xfrm>
          <a:prstGeom prst="rect">
            <a:avLst/>
          </a:prstGeom>
          <a:noFill/>
          <a:ln w="9525">
            <a:noFill/>
            <a:miter lim="800000"/>
            <a:headEnd/>
            <a:tailEnd/>
          </a:ln>
        </p:spPr>
      </p:pic>
      <p:pic>
        <p:nvPicPr>
          <p:cNvPr id="68622" name="Picture 20" descr="AG00566_"/>
          <p:cNvPicPr>
            <a:picLocks noChangeAspect="1" noChangeArrowheads="1"/>
          </p:cNvPicPr>
          <p:nvPr/>
        </p:nvPicPr>
        <p:blipFill>
          <a:blip r:embed="rId4" cstate="email"/>
          <a:srcRect/>
          <a:stretch>
            <a:fillRect/>
          </a:stretch>
        </p:blipFill>
        <p:spPr bwMode="auto">
          <a:xfrm>
            <a:off x="1187450" y="3860800"/>
            <a:ext cx="1752600" cy="647700"/>
          </a:xfrm>
          <a:prstGeom prst="rect">
            <a:avLst/>
          </a:prstGeom>
          <a:noFill/>
          <a:ln w="9525">
            <a:noFill/>
            <a:miter lim="800000"/>
            <a:headEnd/>
            <a:tailEnd/>
          </a:ln>
        </p:spPr>
      </p:pic>
      <p:pic>
        <p:nvPicPr>
          <p:cNvPr id="68623" name="Picture 21" descr="bs00272_"/>
          <p:cNvPicPr>
            <a:picLocks noChangeAspect="1" noChangeArrowheads="1"/>
          </p:cNvPicPr>
          <p:nvPr/>
        </p:nvPicPr>
        <p:blipFill>
          <a:blip r:embed="rId5" cstate="email"/>
          <a:srcRect/>
          <a:stretch>
            <a:fillRect/>
          </a:stretch>
        </p:blipFill>
        <p:spPr bwMode="auto">
          <a:xfrm>
            <a:off x="1835150" y="4437063"/>
            <a:ext cx="954088" cy="646112"/>
          </a:xfrm>
          <a:prstGeom prst="rect">
            <a:avLst/>
          </a:prstGeom>
          <a:noFill/>
          <a:ln w="9525">
            <a:noFill/>
            <a:miter lim="800000"/>
            <a:headEnd/>
            <a:tailEnd/>
          </a:ln>
        </p:spPr>
      </p:pic>
      <p:pic>
        <p:nvPicPr>
          <p:cNvPr id="68624" name="Picture 22" descr="bs00272_"/>
          <p:cNvPicPr>
            <a:picLocks noChangeAspect="1" noChangeArrowheads="1"/>
          </p:cNvPicPr>
          <p:nvPr/>
        </p:nvPicPr>
        <p:blipFill>
          <a:blip r:embed="rId5" cstate="email"/>
          <a:srcRect/>
          <a:stretch>
            <a:fillRect/>
          </a:stretch>
        </p:blipFill>
        <p:spPr bwMode="auto">
          <a:xfrm>
            <a:off x="2268538" y="4292600"/>
            <a:ext cx="954087" cy="646113"/>
          </a:xfrm>
          <a:prstGeom prst="rect">
            <a:avLst/>
          </a:prstGeom>
          <a:noFill/>
          <a:ln w="9525">
            <a:noFill/>
            <a:miter lim="800000"/>
            <a:headEnd/>
            <a:tailEnd/>
          </a:ln>
        </p:spPr>
      </p:pic>
      <p:pic>
        <p:nvPicPr>
          <p:cNvPr id="68625" name="Picture 23" descr="j0280547"/>
          <p:cNvPicPr>
            <a:picLocks noChangeAspect="1" noChangeArrowheads="1"/>
          </p:cNvPicPr>
          <p:nvPr/>
        </p:nvPicPr>
        <p:blipFill>
          <a:blip r:embed="rId6" cstate="email"/>
          <a:srcRect/>
          <a:stretch>
            <a:fillRect/>
          </a:stretch>
        </p:blipFill>
        <p:spPr bwMode="auto">
          <a:xfrm>
            <a:off x="4211638" y="2636838"/>
            <a:ext cx="2747962" cy="1933575"/>
          </a:xfrm>
          <a:prstGeom prst="rect">
            <a:avLst/>
          </a:prstGeom>
          <a:noFill/>
          <a:ln w="9525">
            <a:noFill/>
            <a:miter lim="800000"/>
            <a:headEnd/>
            <a:tailEnd/>
          </a:ln>
        </p:spPr>
      </p:pic>
      <p:pic>
        <p:nvPicPr>
          <p:cNvPr id="68626" name="Picture 24" descr="j0113298"/>
          <p:cNvPicPr>
            <a:picLocks noChangeAspect="1" noChangeArrowheads="1"/>
          </p:cNvPicPr>
          <p:nvPr/>
        </p:nvPicPr>
        <p:blipFill>
          <a:blip r:embed="rId7" cstate="email"/>
          <a:srcRect/>
          <a:stretch>
            <a:fillRect/>
          </a:stretch>
        </p:blipFill>
        <p:spPr bwMode="auto">
          <a:xfrm rot="-2438580">
            <a:off x="6084888" y="3357563"/>
            <a:ext cx="1441450" cy="942975"/>
          </a:xfrm>
          <a:prstGeom prst="rect">
            <a:avLst/>
          </a:prstGeom>
          <a:noFill/>
          <a:ln w="9525">
            <a:noFill/>
            <a:miter lim="800000"/>
            <a:headEnd/>
            <a:tailEnd/>
          </a:ln>
        </p:spPr>
      </p:pic>
      <p:pic>
        <p:nvPicPr>
          <p:cNvPr id="68627" name="Picture 25" descr="j0234453"/>
          <p:cNvPicPr>
            <a:picLocks noChangeAspect="1" noChangeArrowheads="1"/>
          </p:cNvPicPr>
          <p:nvPr/>
        </p:nvPicPr>
        <p:blipFill>
          <a:blip r:embed="rId8" cstate="email"/>
          <a:srcRect/>
          <a:stretch>
            <a:fillRect/>
          </a:stretch>
        </p:blipFill>
        <p:spPr bwMode="auto">
          <a:xfrm flipH="1">
            <a:off x="4716463" y="3573463"/>
            <a:ext cx="855662" cy="992187"/>
          </a:xfrm>
          <a:prstGeom prst="rect">
            <a:avLst/>
          </a:prstGeom>
          <a:noFill/>
          <a:ln w="9525">
            <a:noFill/>
            <a:miter lim="800000"/>
            <a:headEnd/>
            <a:tailEnd/>
          </a:ln>
        </p:spPr>
      </p:pic>
      <p:pic>
        <p:nvPicPr>
          <p:cNvPr id="68628" name="Picture 26" descr="j0113374"/>
          <p:cNvPicPr>
            <a:picLocks noChangeAspect="1" noChangeArrowheads="1"/>
          </p:cNvPicPr>
          <p:nvPr/>
        </p:nvPicPr>
        <p:blipFill>
          <a:blip r:embed="rId9" cstate="email"/>
          <a:srcRect/>
          <a:stretch>
            <a:fillRect/>
          </a:stretch>
        </p:blipFill>
        <p:spPr bwMode="auto">
          <a:xfrm>
            <a:off x="6300788" y="2636838"/>
            <a:ext cx="501650" cy="696912"/>
          </a:xfrm>
          <a:prstGeom prst="rect">
            <a:avLst/>
          </a:prstGeom>
          <a:noFill/>
          <a:ln w="9525">
            <a:noFill/>
            <a:miter lim="800000"/>
            <a:headEnd/>
            <a:tailEnd/>
          </a:ln>
        </p:spPr>
      </p:pic>
      <p:sp>
        <p:nvSpPr>
          <p:cNvPr id="68629" name="WordArt 32"/>
          <p:cNvSpPr>
            <a:spLocks noChangeArrowheads="1" noChangeShapeType="1" noTextEdit="1"/>
          </p:cNvSpPr>
          <p:nvPr/>
        </p:nvSpPr>
        <p:spPr bwMode="auto">
          <a:xfrm>
            <a:off x="2124075" y="5949950"/>
            <a:ext cx="609600" cy="647700"/>
          </a:xfrm>
          <a:prstGeom prst="rect">
            <a:avLst/>
          </a:prstGeom>
        </p:spPr>
        <p:txBody>
          <a:bodyPr wrap="none" fromWordArt="1">
            <a:prstTxWarp prst="textPlain">
              <a:avLst>
                <a:gd name="adj" fmla="val 50000"/>
              </a:avLst>
            </a:prstTxWarp>
          </a:bodyPr>
          <a:lstStyle/>
          <a:p>
            <a:pPr algn="ctr"/>
            <a:r>
              <a:rPr lang="it-IT" sz="3600" kern="10">
                <a:ln w="9525">
                  <a:solidFill>
                    <a:srgbClr val="000000"/>
                  </a:solidFill>
                  <a:round/>
                  <a:headEnd/>
                  <a:tailEnd/>
                </a:ln>
                <a:solidFill>
                  <a:srgbClr val="FFFFFF"/>
                </a:solidFill>
                <a:latin typeface="Arial Black"/>
              </a:rPr>
              <a:t>no</a:t>
            </a:r>
          </a:p>
        </p:txBody>
      </p:sp>
      <p:sp>
        <p:nvSpPr>
          <p:cNvPr id="189463"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91520A6B-6973-46C5-91F2-B77C71BAC7A2}" type="slidenum">
              <a:rPr lang="it-IT" altLang="en-US" sz="1400" b="1">
                <a:solidFill>
                  <a:srgbClr val="FFFFFF"/>
                </a:solidFill>
                <a:latin typeface="Calibri" pitchFamily="34" charset="0"/>
                <a:sym typeface="MS PMincho" pitchFamily="18" charset="-128"/>
              </a:rPr>
              <a:pPr algn="ctr"/>
              <a:t>40</a:t>
            </a:fld>
            <a:endParaRPr lang="it-IT" altLang="en-US">
              <a:latin typeface="Calibri" pitchFamily="34" charset="0"/>
              <a:sym typeface="MS PMincho" pitchFamily="18" charset="-128"/>
            </a:endParaRPr>
          </a:p>
        </p:txBody>
      </p:sp>
      <p:pic>
        <p:nvPicPr>
          <p:cNvPr id="189464" name="Picture 24"/>
          <p:cNvPicPr>
            <a:picLocks noChangeAspect="1" noChangeArrowheads="1"/>
          </p:cNvPicPr>
          <p:nvPr/>
        </p:nvPicPr>
        <p:blipFill>
          <a:blip r:embed="rId10" cstate="email"/>
          <a:srcRect/>
          <a:stretch>
            <a:fillRect/>
          </a:stretch>
        </p:blipFill>
        <p:spPr bwMode="auto">
          <a:xfrm>
            <a:off x="5653088" y="4941888"/>
            <a:ext cx="2022475" cy="1719262"/>
          </a:xfrm>
          <a:prstGeom prst="rect">
            <a:avLst/>
          </a:prstGeom>
          <a:noFill/>
          <a:ln w="9525">
            <a:noFill/>
            <a:miter lim="800000"/>
            <a:headEnd/>
            <a:tailEnd/>
          </a:ln>
        </p:spPr>
      </p:pic>
      <p:pic>
        <p:nvPicPr>
          <p:cNvPr id="68633" name="Picture 16" descr="AG00566_"/>
          <p:cNvPicPr>
            <a:picLocks noChangeAspect="1" noChangeArrowheads="1"/>
          </p:cNvPicPr>
          <p:nvPr/>
        </p:nvPicPr>
        <p:blipFill>
          <a:blip r:embed="rId11" cstate="email"/>
          <a:srcRect/>
          <a:stretch>
            <a:fillRect/>
          </a:stretch>
        </p:blipFill>
        <p:spPr bwMode="auto">
          <a:xfrm>
            <a:off x="4860925" y="5949950"/>
            <a:ext cx="900113" cy="790575"/>
          </a:xfrm>
          <a:prstGeom prst="rect">
            <a:avLst/>
          </a:prstGeom>
          <a:noFill/>
          <a:ln w="9525">
            <a:noFill/>
            <a:miter lim="800000"/>
            <a:headEnd/>
            <a:tailEnd/>
          </a:ln>
        </p:spPr>
      </p:pic>
      <p:pic>
        <p:nvPicPr>
          <p:cNvPr id="68634" name="Picture 16" descr="AG00566_"/>
          <p:cNvPicPr>
            <a:picLocks noChangeAspect="1" noChangeArrowheads="1"/>
          </p:cNvPicPr>
          <p:nvPr/>
        </p:nvPicPr>
        <p:blipFill>
          <a:blip r:embed="rId11" cstate="email"/>
          <a:srcRect/>
          <a:stretch>
            <a:fillRect/>
          </a:stretch>
        </p:blipFill>
        <p:spPr bwMode="auto">
          <a:xfrm>
            <a:off x="5148263" y="3502025"/>
            <a:ext cx="1227137" cy="1079500"/>
          </a:xfrm>
          <a:prstGeom prst="rect">
            <a:avLst/>
          </a:prstGeom>
          <a:noFill/>
          <a:ln w="9525">
            <a:noFill/>
            <a:miter lim="800000"/>
            <a:headEnd/>
            <a:tailEnd/>
          </a:ln>
        </p:spPr>
      </p:pic>
      <p:pic>
        <p:nvPicPr>
          <p:cNvPr id="189467" name="Picture 27"/>
          <p:cNvPicPr>
            <a:picLocks noChangeAspect="1" noChangeArrowheads="1"/>
          </p:cNvPicPr>
          <p:nvPr/>
        </p:nvPicPr>
        <p:blipFill>
          <a:blip r:embed="rId12" cstate="email"/>
          <a:srcRect/>
          <a:stretch>
            <a:fillRect/>
          </a:stretch>
        </p:blipFill>
        <p:spPr bwMode="auto">
          <a:xfrm>
            <a:off x="3060700" y="4941888"/>
            <a:ext cx="1944688" cy="170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9" descr="Carta di giornale"/>
          <p:cNvSpPr>
            <a:spLocks noChangeArrowheads="1"/>
          </p:cNvSpPr>
          <p:nvPr/>
        </p:nvSpPr>
        <p:spPr bwMode="auto">
          <a:xfrm>
            <a:off x="251521" y="2066366"/>
            <a:ext cx="8352928" cy="1477328"/>
          </a:xfrm>
          <a:prstGeom prst="rect">
            <a:avLst/>
          </a:prstGeom>
          <a:noFill/>
          <a:ln w="9525">
            <a:noFill/>
            <a:miter lim="800000"/>
            <a:headEnd/>
            <a:tailEnd/>
          </a:ln>
        </p:spPr>
        <p:txBody>
          <a:bodyPr wrap="square" anchor="ctr">
            <a:spAutoFit/>
          </a:bodyPr>
          <a:lstStyle/>
          <a:p>
            <a:pPr marL="363538" indent="-363538" algn="just">
              <a:buFontTx/>
              <a:buChar char="•"/>
            </a:pPr>
            <a:r>
              <a:rPr lang="it-IT" altLang="en-US" dirty="0" smtClean="0">
                <a:latin typeface="Calibri" pitchFamily="34" charset="0"/>
                <a:sym typeface="MS PMincho" pitchFamily="18" charset="-128"/>
              </a:rPr>
              <a:t>Help </a:t>
            </a:r>
            <a:r>
              <a:rPr lang="it-IT" altLang="en-US" dirty="0" err="1" smtClean="0">
                <a:latin typeface="Calibri" pitchFamily="34" charset="0"/>
                <a:sym typeface="MS PMincho" pitchFamily="18" charset="-128"/>
              </a:rPr>
              <a:t>any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person</a:t>
            </a:r>
            <a:r>
              <a:rPr lang="it-IT" altLang="en-US" dirty="0" smtClean="0">
                <a:latin typeface="Calibri" pitchFamily="34" charset="0"/>
                <a:sym typeface="MS PMincho" pitchFamily="18" charset="-128"/>
              </a:rPr>
              <a:t>(s) </a:t>
            </a:r>
            <a:r>
              <a:rPr lang="it-IT" altLang="en-US" dirty="0" err="1" smtClean="0">
                <a:latin typeface="Calibri" pitchFamily="34" charset="0"/>
                <a:sym typeface="MS PMincho" pitchFamily="18" charset="-128"/>
              </a:rPr>
              <a:t>needing</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assistance</a:t>
            </a:r>
            <a:r>
              <a:rPr lang="it-IT" altLang="en-US" dirty="0" smtClean="0">
                <a:latin typeface="Calibri" pitchFamily="34" charset="0"/>
                <a:sym typeface="MS PMincho" pitchFamily="18" charset="-128"/>
              </a:rPr>
              <a:t> and </a:t>
            </a:r>
            <a:r>
              <a:rPr lang="it-IT" altLang="en-US" dirty="0" err="1" smtClean="0">
                <a:latin typeface="Calibri" pitchFamily="34" charset="0"/>
                <a:sym typeface="MS PMincho" pitchFamily="18" charset="-128"/>
              </a:rPr>
              <a:t>reassure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them</a:t>
            </a:r>
            <a:r>
              <a:rPr lang="it-IT" altLang="en-US" dirty="0" smtClean="0">
                <a:latin typeface="Calibri" pitchFamily="34" charset="0"/>
                <a:sym typeface="MS PMincho" pitchFamily="18" charset="-128"/>
              </a:rPr>
              <a:t>. </a:t>
            </a:r>
          </a:p>
          <a:p>
            <a:pPr marL="363538" indent="-363538" algn="just">
              <a:buFontTx/>
              <a:buChar char="•"/>
            </a:pPr>
            <a:r>
              <a:rPr lang="it-IT" altLang="it-IT" dirty="0" smtClean="0">
                <a:latin typeface="Calibri" pitchFamily="34" charset="0"/>
                <a:sym typeface="MS PMincho" pitchFamily="18" charset="-128"/>
              </a:rPr>
              <a:t>Help </a:t>
            </a:r>
            <a:r>
              <a:rPr lang="it-IT" altLang="it-IT" dirty="0" err="1" smtClean="0">
                <a:latin typeface="Calibri" pitchFamily="34" charset="0"/>
                <a:sym typeface="MS PMincho" pitchFamily="18" charset="-128"/>
              </a:rPr>
              <a:t>people</a:t>
            </a:r>
            <a:r>
              <a:rPr lang="it-IT" altLang="it-IT" dirty="0" smtClean="0">
                <a:latin typeface="Calibri" pitchFamily="34" charset="0"/>
                <a:sym typeface="MS PMincho" pitchFamily="18" charset="-128"/>
              </a:rPr>
              <a:t> with </a:t>
            </a:r>
            <a:r>
              <a:rPr lang="it-IT" altLang="it-IT" dirty="0" err="1" smtClean="0">
                <a:latin typeface="Calibri" pitchFamily="34" charset="0"/>
                <a:sym typeface="MS PMincho" pitchFamily="18" charset="-128"/>
              </a:rPr>
              <a:t>disabilities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if</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they</a:t>
            </a:r>
            <a:r>
              <a:rPr lang="it-IT" altLang="it-IT" dirty="0" smtClean="0">
                <a:latin typeface="Calibri" pitchFamily="34" charset="0"/>
                <a:sym typeface="MS PMincho" pitchFamily="18" charset="-128"/>
              </a:rPr>
              <a:t> are in </a:t>
            </a:r>
            <a:r>
              <a:rPr lang="it-IT" altLang="it-IT" dirty="0" err="1" smtClean="0">
                <a:latin typeface="Calibri" pitchFamily="34" charset="0"/>
                <a:sym typeface="MS PMincho" pitchFamily="18" charset="-128"/>
              </a:rPr>
              <a:t>need</a:t>
            </a:r>
            <a:endParaRPr lang="it-IT" altLang="it-IT" dirty="0">
              <a:latin typeface="Calibri" pitchFamily="34" charset="0"/>
              <a:sym typeface="MS PMincho" pitchFamily="18" charset="-128"/>
            </a:endParaRPr>
          </a:p>
          <a:p>
            <a:pPr algn="just"/>
            <a:r>
              <a:rPr lang="it-IT" altLang="it-IT" dirty="0" smtClean="0">
                <a:latin typeface="Calibri" pitchFamily="34" charset="0"/>
                <a:sym typeface="MS PMincho" pitchFamily="18" charset="-128"/>
              </a:rPr>
              <a:t>	and </a:t>
            </a:r>
            <a:r>
              <a:rPr lang="it-IT" altLang="it-IT" dirty="0" err="1" smtClean="0">
                <a:latin typeface="Calibri" pitchFamily="34" charset="0"/>
                <a:sym typeface="MS PMincho" pitchFamily="18" charset="-128"/>
              </a:rPr>
              <a:t>not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being</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helped</a:t>
            </a:r>
            <a:r>
              <a:rPr lang="it-IT" altLang="it-IT" dirty="0" smtClean="0">
                <a:latin typeface="Calibri" pitchFamily="34" charset="0"/>
                <a:sym typeface="MS PMincho" pitchFamily="18" charset="-128"/>
              </a:rPr>
              <a:t> by the rescue teams. </a:t>
            </a:r>
          </a:p>
          <a:p>
            <a:pPr marL="363538" indent="-363538" algn="just">
              <a:buFontTx/>
              <a:buChar char="•"/>
            </a:pPr>
            <a:r>
              <a:rPr lang="it-IT" altLang="it-IT" dirty="0" smtClean="0">
                <a:latin typeface="Calibri" pitchFamily="34" charset="0"/>
                <a:sym typeface="MS PMincho" pitchFamily="18" charset="-128"/>
              </a:rPr>
              <a:t>Take with </a:t>
            </a:r>
            <a:r>
              <a:rPr lang="it-IT" altLang="it-IT" dirty="0" err="1" smtClean="0">
                <a:latin typeface="Calibri" pitchFamily="34" charset="0"/>
                <a:sym typeface="MS PMincho" pitchFamily="18" charset="-128"/>
              </a:rPr>
              <a:t>you</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only</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your</a:t>
            </a:r>
            <a:r>
              <a:rPr lang="it-IT" altLang="it-IT" dirty="0" smtClean="0">
                <a:latin typeface="Calibri" pitchFamily="34" charset="0"/>
                <a:sym typeface="MS PMincho" pitchFamily="18" charset="-128"/>
              </a:rPr>
              <a:t> car and </a:t>
            </a:r>
            <a:r>
              <a:rPr lang="it-IT" altLang="it-IT" dirty="0" err="1" smtClean="0">
                <a:latin typeface="Calibri" pitchFamily="34" charset="0"/>
                <a:sym typeface="MS PMincho" pitchFamily="18" charset="-128"/>
              </a:rPr>
              <a:t>house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keys</a:t>
            </a:r>
            <a:r>
              <a:rPr lang="it-IT" altLang="it-IT" dirty="0" smtClean="0">
                <a:latin typeface="Calibri" pitchFamily="34" charset="0"/>
                <a:sym typeface="MS PMincho" pitchFamily="18" charset="-128"/>
              </a:rPr>
              <a:t>, and </a:t>
            </a:r>
            <a:r>
              <a:rPr lang="it-IT" altLang="it-IT" dirty="0" err="1" smtClean="0">
                <a:latin typeface="Calibri" pitchFamily="34" charset="0"/>
                <a:sym typeface="MS PMincho" pitchFamily="18" charset="-128"/>
              </a:rPr>
              <a:t>only</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if</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they</a:t>
            </a:r>
            <a:r>
              <a:rPr lang="it-IT" altLang="it-IT" dirty="0" smtClean="0">
                <a:latin typeface="Calibri" pitchFamily="34" charset="0"/>
                <a:sym typeface="MS PMincho" pitchFamily="18" charset="-128"/>
              </a:rPr>
              <a:t> are </a:t>
            </a:r>
            <a:r>
              <a:rPr lang="it-IT" altLang="it-IT" dirty="0" err="1" smtClean="0">
                <a:latin typeface="Calibri" pitchFamily="34" charset="0"/>
                <a:sym typeface="MS PMincho" pitchFamily="18" charset="-128"/>
              </a:rPr>
              <a:t>close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hand</a:t>
            </a:r>
            <a:r>
              <a:rPr lang="it-IT" altLang="it-IT" dirty="0" smtClean="0">
                <a:latin typeface="Calibri" pitchFamily="34" charset="0"/>
                <a:sym typeface="MS PMincho" pitchFamily="18" charset="-128"/>
              </a:rPr>
              <a:t>. Do </a:t>
            </a:r>
            <a:r>
              <a:rPr lang="it-IT" altLang="it-IT" dirty="0" err="1" smtClean="0">
                <a:latin typeface="Calibri" pitchFamily="34" charset="0"/>
                <a:sym typeface="MS PMincho" pitchFamily="18" charset="-128"/>
              </a:rPr>
              <a:t>not</a:t>
            </a:r>
            <a:r>
              <a:rPr lang="it-IT" altLang="it-IT" dirty="0" smtClean="0">
                <a:latin typeface="Calibri" pitchFamily="34" charset="0"/>
                <a:sym typeface="MS PMincho" pitchFamily="18" charset="-128"/>
              </a:rPr>
              <a:t> take </a:t>
            </a:r>
            <a:r>
              <a:rPr lang="it-IT" altLang="it-IT" dirty="0" err="1" smtClean="0">
                <a:latin typeface="Calibri" pitchFamily="34" charset="0"/>
                <a:sym typeface="MS PMincho" pitchFamily="18" charset="-128"/>
              </a:rPr>
              <a:t>any</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heavy</a:t>
            </a:r>
            <a:r>
              <a:rPr lang="it-IT" altLang="it-IT" dirty="0" smtClean="0">
                <a:latin typeface="Calibri" pitchFamily="34" charset="0"/>
                <a:sym typeface="MS PMincho" pitchFamily="18" charset="-128"/>
              </a:rPr>
              <a:t> or large </a:t>
            </a:r>
            <a:r>
              <a:rPr lang="it-IT" altLang="it-IT" dirty="0" err="1" smtClean="0">
                <a:latin typeface="Calibri" pitchFamily="34" charset="0"/>
                <a:sym typeface="MS PMincho" pitchFamily="18" charset="-128"/>
              </a:rPr>
              <a:t>items</a:t>
            </a:r>
            <a:r>
              <a:rPr lang="it-IT" altLang="it-IT" dirty="0" smtClean="0">
                <a:latin typeface="Calibri" pitchFamily="34" charset="0"/>
                <a:sym typeface="MS PMincho" pitchFamily="18" charset="-128"/>
              </a:rPr>
              <a:t> with </a:t>
            </a:r>
            <a:r>
              <a:rPr lang="it-IT" altLang="it-IT" dirty="0" err="1" smtClean="0">
                <a:latin typeface="Calibri" pitchFamily="34" charset="0"/>
                <a:sym typeface="MS PMincho" pitchFamily="18" charset="-128"/>
              </a:rPr>
              <a:t>you</a:t>
            </a:r>
            <a:r>
              <a:rPr lang="it-IT" altLang="it-IT" dirty="0" smtClean="0">
                <a:latin typeface="Calibri" pitchFamily="34" charset="0"/>
                <a:sym typeface="MS PMincho" pitchFamily="18" charset="-128"/>
              </a:rPr>
              <a:t>. </a:t>
            </a:r>
          </a:p>
        </p:txBody>
      </p:sp>
      <p:pic>
        <p:nvPicPr>
          <p:cNvPr id="69635" name="Picture 15" descr="j0389108"/>
          <p:cNvPicPr>
            <a:picLocks noChangeAspect="1" noChangeArrowheads="1"/>
          </p:cNvPicPr>
          <p:nvPr/>
        </p:nvPicPr>
        <p:blipFill>
          <a:blip r:embed="rId2" cstate="email"/>
          <a:srcRect/>
          <a:stretch>
            <a:fillRect/>
          </a:stretch>
        </p:blipFill>
        <p:spPr bwMode="auto">
          <a:xfrm>
            <a:off x="1044575" y="4508500"/>
            <a:ext cx="2016125" cy="1901825"/>
          </a:xfrm>
          <a:prstGeom prst="rect">
            <a:avLst/>
          </a:prstGeom>
          <a:noFill/>
          <a:ln w="9525">
            <a:noFill/>
            <a:miter lim="800000"/>
            <a:headEnd/>
            <a:tailEnd/>
          </a:ln>
        </p:spPr>
      </p:pic>
      <p:pic>
        <p:nvPicPr>
          <p:cNvPr id="69636" name="Picture 16" descr="j0232427"/>
          <p:cNvPicPr>
            <a:picLocks noChangeAspect="1" noChangeArrowheads="1"/>
          </p:cNvPicPr>
          <p:nvPr/>
        </p:nvPicPr>
        <p:blipFill>
          <a:blip r:embed="rId3" cstate="email"/>
          <a:srcRect/>
          <a:stretch>
            <a:fillRect/>
          </a:stretch>
        </p:blipFill>
        <p:spPr bwMode="auto">
          <a:xfrm flipH="1">
            <a:off x="4572000" y="4005263"/>
            <a:ext cx="1152525" cy="2368550"/>
          </a:xfrm>
          <a:prstGeom prst="rect">
            <a:avLst/>
          </a:prstGeom>
          <a:noFill/>
          <a:ln w="9525">
            <a:noFill/>
            <a:miter lim="800000"/>
            <a:headEnd/>
            <a:tailEnd/>
          </a:ln>
        </p:spPr>
      </p:pic>
      <p:pic>
        <p:nvPicPr>
          <p:cNvPr id="69637" name="Picture 17" descr="j0332596"/>
          <p:cNvPicPr>
            <a:picLocks noChangeAspect="1" noChangeArrowheads="1"/>
          </p:cNvPicPr>
          <p:nvPr/>
        </p:nvPicPr>
        <p:blipFill>
          <a:blip r:embed="rId4" cstate="email"/>
          <a:srcRect/>
          <a:stretch>
            <a:fillRect/>
          </a:stretch>
        </p:blipFill>
        <p:spPr bwMode="auto">
          <a:xfrm>
            <a:off x="684213" y="3789363"/>
            <a:ext cx="1031875" cy="1857375"/>
          </a:xfrm>
          <a:prstGeom prst="rect">
            <a:avLst/>
          </a:prstGeom>
          <a:noFill/>
          <a:ln w="9525">
            <a:noFill/>
            <a:miter lim="800000"/>
            <a:headEnd/>
            <a:tailEnd/>
          </a:ln>
        </p:spPr>
      </p:pic>
      <p:pic>
        <p:nvPicPr>
          <p:cNvPr id="69638" name="Picture 19" descr="bs00941_"/>
          <p:cNvPicPr>
            <a:picLocks noChangeAspect="1" noChangeArrowheads="1"/>
          </p:cNvPicPr>
          <p:nvPr/>
        </p:nvPicPr>
        <p:blipFill>
          <a:blip r:embed="rId5" cstate="email"/>
          <a:srcRect/>
          <a:stretch>
            <a:fillRect/>
          </a:stretch>
        </p:blipFill>
        <p:spPr bwMode="auto">
          <a:xfrm>
            <a:off x="4429125" y="1339850"/>
            <a:ext cx="1504950" cy="660400"/>
          </a:xfrm>
          <a:prstGeom prst="rect">
            <a:avLst/>
          </a:prstGeom>
          <a:noFill/>
          <a:ln w="9525">
            <a:noFill/>
            <a:miter lim="800000"/>
            <a:headEnd/>
            <a:tailEnd/>
          </a:ln>
        </p:spPr>
      </p:pic>
      <p:pic>
        <p:nvPicPr>
          <p:cNvPr id="69639" name="Picture 20" descr="j0214989"/>
          <p:cNvPicPr>
            <a:picLocks noChangeAspect="1" noChangeArrowheads="1"/>
          </p:cNvPicPr>
          <p:nvPr/>
        </p:nvPicPr>
        <p:blipFill>
          <a:blip r:embed="rId6" cstate="email"/>
          <a:srcRect/>
          <a:stretch>
            <a:fillRect/>
          </a:stretch>
        </p:blipFill>
        <p:spPr bwMode="auto">
          <a:xfrm>
            <a:off x="6877050" y="1628775"/>
            <a:ext cx="1146175" cy="1006475"/>
          </a:xfrm>
          <a:prstGeom prst="rect">
            <a:avLst/>
          </a:prstGeom>
          <a:noFill/>
          <a:ln w="9525">
            <a:noFill/>
            <a:miter lim="800000"/>
            <a:headEnd/>
            <a:tailEnd/>
          </a:ln>
        </p:spPr>
      </p:pic>
      <p:sp>
        <p:nvSpPr>
          <p:cNvPr id="190474" name="Text Box 3" descr="Carta di giornale"/>
          <p:cNvSpPr txBox="1">
            <a:spLocks noChangeArrowheads="1"/>
          </p:cNvSpPr>
          <p:nvPr/>
        </p:nvSpPr>
        <p:spPr bwMode="auto">
          <a:xfrm>
            <a:off x="0" y="476250"/>
            <a:ext cx="9144000" cy="579438"/>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it-IT" sz="3200" dirty="0" err="1" smtClean="0">
                <a:solidFill>
                  <a:srgbClr val="FF0000"/>
                </a:solidFill>
                <a:latin typeface="+mj-lt"/>
              </a:rPr>
              <a:t>Evacuation</a:t>
            </a:r>
            <a:endParaRPr lang="it-IT" altLang="it-IT" sz="3200" dirty="0">
              <a:solidFill>
                <a:srgbClr val="FF0000"/>
              </a:solidFill>
              <a:latin typeface="+mj-lt"/>
            </a:endParaRPr>
          </a:p>
        </p:txBody>
      </p:sp>
      <p:sp>
        <p:nvSpPr>
          <p:cNvPr id="190478"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7B0666A9-CD7C-47EF-8F0A-B0C7AF7499FE}" type="slidenum">
              <a:rPr lang="it-IT" altLang="en-US" sz="1400" b="1">
                <a:solidFill>
                  <a:srgbClr val="FFFFFF"/>
                </a:solidFill>
                <a:latin typeface="Calibri" pitchFamily="34" charset="0"/>
                <a:sym typeface="MS PMincho" pitchFamily="18" charset="-128"/>
              </a:rPr>
              <a:pPr algn="ctr"/>
              <a:t>41</a:t>
            </a:fld>
            <a:endParaRPr lang="it-IT" altLang="en-US">
              <a:latin typeface="Calibri" pitchFamily="34" charset="0"/>
              <a:sym typeface="MS PMincho" pitchFamily="18" charset="-128"/>
            </a:endParaRPr>
          </a:p>
        </p:txBody>
      </p:sp>
      <p:pic>
        <p:nvPicPr>
          <p:cNvPr id="190479" name="Picture 15"/>
          <p:cNvPicPr>
            <a:picLocks noChangeAspect="1" noChangeArrowheads="1"/>
          </p:cNvPicPr>
          <p:nvPr/>
        </p:nvPicPr>
        <p:blipFill>
          <a:blip r:embed="rId7" cstate="email"/>
          <a:srcRect/>
          <a:stretch>
            <a:fillRect/>
          </a:stretch>
        </p:blipFill>
        <p:spPr bwMode="auto">
          <a:xfrm>
            <a:off x="3060700" y="3573463"/>
            <a:ext cx="1635125" cy="2592387"/>
          </a:xfrm>
          <a:prstGeom prst="rect">
            <a:avLst/>
          </a:prstGeom>
          <a:noFill/>
          <a:ln w="9525">
            <a:noFill/>
            <a:miter lim="800000"/>
            <a:headEnd/>
            <a:tailEnd/>
          </a:ln>
        </p:spPr>
      </p:pic>
      <p:pic>
        <p:nvPicPr>
          <p:cNvPr id="190480" name="Picture 16"/>
          <p:cNvPicPr>
            <a:picLocks noChangeAspect="1" noChangeArrowheads="1"/>
          </p:cNvPicPr>
          <p:nvPr/>
        </p:nvPicPr>
        <p:blipFill>
          <a:blip r:embed="rId8" cstate="email"/>
          <a:srcRect/>
          <a:stretch>
            <a:fillRect/>
          </a:stretch>
        </p:blipFill>
        <p:spPr bwMode="auto">
          <a:xfrm>
            <a:off x="6011863" y="3789363"/>
            <a:ext cx="2017712" cy="2520950"/>
          </a:xfrm>
          <a:prstGeom prst="rect">
            <a:avLst/>
          </a:prstGeom>
          <a:noFill/>
          <a:ln w="9525">
            <a:noFill/>
            <a:miter lim="800000"/>
            <a:headEnd/>
            <a:tailEnd/>
          </a:ln>
        </p:spPr>
      </p:pic>
      <p:sp>
        <p:nvSpPr>
          <p:cNvPr id="190481" name="Line 17"/>
          <p:cNvSpPr>
            <a:spLocks noChangeShapeType="1"/>
          </p:cNvSpPr>
          <p:nvPr/>
        </p:nvSpPr>
        <p:spPr bwMode="auto">
          <a:xfrm>
            <a:off x="6013450" y="3789363"/>
            <a:ext cx="1800225" cy="2592387"/>
          </a:xfrm>
          <a:prstGeom prst="line">
            <a:avLst/>
          </a:prstGeom>
          <a:noFill/>
          <a:ln w="9525">
            <a:solidFill>
              <a:schemeClr val="tx1"/>
            </a:solidFill>
            <a:round/>
            <a:headEnd/>
            <a:tailEnd/>
          </a:ln>
        </p:spPr>
        <p:txBody>
          <a:bodyPr/>
          <a:lstStyle/>
          <a:p>
            <a:endParaRPr lang="it-IT"/>
          </a:p>
        </p:txBody>
      </p:sp>
      <p:sp>
        <p:nvSpPr>
          <p:cNvPr id="190482" name="Line 18"/>
          <p:cNvSpPr>
            <a:spLocks noChangeShapeType="1"/>
          </p:cNvSpPr>
          <p:nvPr/>
        </p:nvSpPr>
        <p:spPr bwMode="auto">
          <a:xfrm flipV="1">
            <a:off x="6229350" y="3933825"/>
            <a:ext cx="1727200" cy="2160588"/>
          </a:xfrm>
          <a:prstGeom prst="line">
            <a:avLst/>
          </a:prstGeom>
          <a:noFill/>
          <a:ln w="9525">
            <a:solidFill>
              <a:schemeClr val="tx1"/>
            </a:solidFill>
            <a:round/>
            <a:headEnd/>
            <a:tailEnd/>
          </a:ln>
        </p:spPr>
        <p:txBody>
          <a:bodyPr/>
          <a:lstStyle/>
          <a:p>
            <a:endParaRPr lang="it-IT"/>
          </a:p>
        </p:txBody>
      </p:sp>
      <p:pic>
        <p:nvPicPr>
          <p:cNvPr id="190483" name="Picture 19"/>
          <p:cNvPicPr>
            <a:picLocks noChangeAspect="1" noChangeArrowheads="1"/>
          </p:cNvPicPr>
          <p:nvPr/>
        </p:nvPicPr>
        <p:blipFill>
          <a:blip r:embed="rId9" cstate="email"/>
          <a:srcRect/>
          <a:stretch>
            <a:fillRect/>
          </a:stretch>
        </p:blipFill>
        <p:spPr bwMode="auto">
          <a:xfrm>
            <a:off x="900113" y="260350"/>
            <a:ext cx="1008062" cy="121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3" descr="Carta di giornale"/>
          <p:cNvSpPr txBox="1">
            <a:spLocks noChangeArrowheads="1"/>
          </p:cNvSpPr>
          <p:nvPr/>
        </p:nvSpPr>
        <p:spPr bwMode="auto">
          <a:xfrm>
            <a:off x="107950" y="549275"/>
            <a:ext cx="9144000" cy="584200"/>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it-IT" sz="3200" dirty="0" err="1" smtClean="0">
                <a:solidFill>
                  <a:srgbClr val="FF0000"/>
                </a:solidFill>
                <a:latin typeface="+mj-lt"/>
              </a:rPr>
              <a:t>Evacuation</a:t>
            </a:r>
            <a:endParaRPr lang="it-IT" altLang="it-IT" sz="3200" dirty="0">
              <a:solidFill>
                <a:srgbClr val="FF0000"/>
              </a:solidFill>
              <a:latin typeface="+mj-lt"/>
            </a:endParaRPr>
          </a:p>
        </p:txBody>
      </p:sp>
      <p:sp>
        <p:nvSpPr>
          <p:cNvPr id="70659" name="Rectangle 8" descr="Carta di giornale"/>
          <p:cNvSpPr>
            <a:spLocks noChangeArrowheads="1"/>
          </p:cNvSpPr>
          <p:nvPr/>
        </p:nvSpPr>
        <p:spPr bwMode="auto">
          <a:xfrm>
            <a:off x="250825" y="2132290"/>
            <a:ext cx="8640763" cy="369332"/>
          </a:xfrm>
          <a:prstGeom prst="rect">
            <a:avLst/>
          </a:prstGeom>
          <a:noFill/>
          <a:ln w="9525">
            <a:noFill/>
            <a:miter lim="800000"/>
            <a:headEnd/>
            <a:tailEnd/>
          </a:ln>
        </p:spPr>
        <p:txBody>
          <a:bodyPr anchor="ctr">
            <a:spAutoFit/>
          </a:bodyPr>
          <a:lstStyle/>
          <a:p>
            <a:pPr algn="just"/>
            <a:r>
              <a:rPr lang="it-IT" altLang="it-IT" dirty="0" smtClean="0">
                <a:latin typeface="Calibri" pitchFamily="34" charset="0"/>
                <a:sym typeface="MS PMincho" pitchFamily="18" charset="-128"/>
              </a:rPr>
              <a:t>In the </a:t>
            </a:r>
            <a:r>
              <a:rPr lang="it-IT" altLang="it-IT" dirty="0" err="1" smtClean="0">
                <a:latin typeface="Calibri" pitchFamily="34" charset="0"/>
                <a:sym typeface="MS PMincho" pitchFamily="18" charset="-128"/>
              </a:rPr>
              <a:t>event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that</a:t>
            </a:r>
            <a:r>
              <a:rPr lang="it-IT" altLang="it-IT" dirty="0" smtClean="0">
                <a:latin typeface="Calibri" pitchFamily="34" charset="0"/>
                <a:sym typeface="MS PMincho" pitchFamily="18" charset="-128"/>
              </a:rPr>
              <a:t> an </a:t>
            </a:r>
            <a:r>
              <a:rPr lang="it-IT" altLang="it-IT" dirty="0" err="1" smtClean="0">
                <a:latin typeface="Calibri" pitchFamily="34" charset="0"/>
                <a:sym typeface="MS PMincho" pitchFamily="18" charset="-128"/>
              </a:rPr>
              <a:t>evacuation</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order</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issued</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behave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follows</a:t>
            </a:r>
            <a:r>
              <a:rPr lang="it-IT" altLang="it-IT" dirty="0" smtClean="0">
                <a:latin typeface="Calibri" pitchFamily="34" charset="0"/>
                <a:sym typeface="MS PMincho" pitchFamily="18" charset="-128"/>
              </a:rPr>
              <a:t>: </a:t>
            </a:r>
            <a:endParaRPr lang="it-IT" altLang="it-IT" dirty="0">
              <a:latin typeface="Calibri" pitchFamily="34" charset="0"/>
              <a:sym typeface="MS PMincho" pitchFamily="18" charset="-128"/>
            </a:endParaRPr>
          </a:p>
        </p:txBody>
      </p:sp>
      <p:sp>
        <p:nvSpPr>
          <p:cNvPr id="70660" name="Rectangle 26" descr="Carta di giornale"/>
          <p:cNvSpPr>
            <a:spLocks noChangeArrowheads="1"/>
          </p:cNvSpPr>
          <p:nvPr/>
        </p:nvSpPr>
        <p:spPr bwMode="auto">
          <a:xfrm>
            <a:off x="250825" y="2636838"/>
            <a:ext cx="4572000" cy="923330"/>
          </a:xfrm>
          <a:prstGeom prst="rect">
            <a:avLst/>
          </a:prstGeom>
          <a:noFill/>
          <a:ln w="9525">
            <a:noFill/>
            <a:miter lim="800000"/>
            <a:headEnd/>
            <a:tailEnd/>
          </a:ln>
        </p:spPr>
        <p:txBody>
          <a:bodyPr>
            <a:spAutoFit/>
          </a:bodyPr>
          <a:lstStyle/>
          <a:p>
            <a:pPr marL="363538" indent="-363538" algn="just">
              <a:buFont typeface="Arial" pitchFamily="34" charset="0"/>
              <a:buChar char="•"/>
            </a:pPr>
            <a:r>
              <a:rPr lang="it-IT" altLang="it-IT" dirty="0" smtClean="0">
                <a:latin typeface="Calibri" pitchFamily="34" charset="0"/>
                <a:sym typeface="MS PMincho" pitchFamily="18" charset="-128"/>
              </a:rPr>
              <a:t>Stay </a:t>
            </a:r>
            <a:r>
              <a:rPr lang="it-IT" altLang="it-IT" dirty="0" err="1" smtClean="0">
                <a:latin typeface="Calibri" pitchFamily="34" charset="0"/>
                <a:sym typeface="MS PMincho" pitchFamily="18" charset="-128"/>
              </a:rPr>
              <a:t>calm</a:t>
            </a:r>
            <a:r>
              <a:rPr lang="it-IT" altLang="it-IT" dirty="0" smtClean="0">
                <a:latin typeface="Calibri" pitchFamily="34" charset="0"/>
                <a:sym typeface="MS PMincho" pitchFamily="18" charset="-128"/>
              </a:rPr>
              <a:t>. </a:t>
            </a:r>
          </a:p>
          <a:p>
            <a:pPr marL="363538" indent="-363538" algn="just">
              <a:buFont typeface="Arial" pitchFamily="34" charset="0"/>
              <a:buChar char="•"/>
            </a:pPr>
            <a:r>
              <a:rPr lang="it-IT" altLang="it-IT" dirty="0" smtClean="0">
                <a:latin typeface="Calibri" pitchFamily="34" charset="0"/>
                <a:sym typeface="MS PMincho" pitchFamily="18" charset="-128"/>
              </a:rPr>
              <a:t>Stop </a:t>
            </a:r>
            <a:r>
              <a:rPr lang="it-IT" altLang="it-IT" dirty="0" err="1" smtClean="0">
                <a:latin typeface="Calibri" pitchFamily="34" charset="0"/>
                <a:sym typeface="MS PMincho" pitchFamily="18" charset="-128"/>
              </a:rPr>
              <a:t>doing</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whatever</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you</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were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doing</a:t>
            </a:r>
            <a:r>
              <a:rPr lang="it-IT" altLang="it-IT" dirty="0" smtClean="0">
                <a:latin typeface="Calibri" pitchFamily="34" charset="0"/>
                <a:sym typeface="MS PMincho" pitchFamily="18" charset="-128"/>
              </a:rPr>
              <a:t>. </a:t>
            </a:r>
          </a:p>
          <a:p>
            <a:pPr marL="363538" indent="-363538" algn="just">
              <a:buFont typeface="Arial" pitchFamily="34" charset="0"/>
              <a:buChar char="•"/>
            </a:pPr>
            <a:r>
              <a:rPr lang="it-IT" altLang="it-IT" dirty="0" err="1" smtClean="0">
                <a:latin typeface="Calibri" pitchFamily="34" charset="0"/>
                <a:sym typeface="MS PMincho" pitchFamily="18" charset="-128"/>
              </a:rPr>
              <a:t>Move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away</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quickly</a:t>
            </a:r>
            <a:r>
              <a:rPr lang="it-IT" altLang="it-IT" dirty="0" smtClean="0">
                <a:latin typeface="Calibri" pitchFamily="34" charset="0"/>
                <a:sym typeface="MS PMincho" pitchFamily="18" charset="-128"/>
              </a:rPr>
              <a:t>.</a:t>
            </a:r>
          </a:p>
        </p:txBody>
      </p:sp>
      <p:sp>
        <p:nvSpPr>
          <p:cNvPr id="191501"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EF90FF78-E08F-4DB0-BC3B-7695BA91F18A}" type="slidenum">
              <a:rPr lang="it-IT" altLang="en-US" sz="1400" b="1">
                <a:solidFill>
                  <a:srgbClr val="FFFFFF"/>
                </a:solidFill>
                <a:latin typeface="Calibri" pitchFamily="34" charset="0"/>
                <a:sym typeface="MS PMincho" pitchFamily="18" charset="-128"/>
              </a:rPr>
              <a:pPr algn="ctr"/>
              <a:t>42</a:t>
            </a:fld>
            <a:endParaRPr lang="it-IT" altLang="en-US">
              <a:latin typeface="Calibri" pitchFamily="34" charset="0"/>
              <a:sym typeface="MS PMincho" pitchFamily="18" charset="-128"/>
            </a:endParaRPr>
          </a:p>
        </p:txBody>
      </p:sp>
      <p:pic>
        <p:nvPicPr>
          <p:cNvPr id="191502" name="Picture 14"/>
          <p:cNvPicPr>
            <a:picLocks noChangeAspect="1" noChangeArrowheads="1"/>
          </p:cNvPicPr>
          <p:nvPr/>
        </p:nvPicPr>
        <p:blipFill>
          <a:blip r:embed="rId2" cstate="email"/>
          <a:srcRect/>
          <a:stretch>
            <a:fillRect/>
          </a:stretch>
        </p:blipFill>
        <p:spPr bwMode="auto">
          <a:xfrm>
            <a:off x="3852863" y="3357563"/>
            <a:ext cx="3276600" cy="2376487"/>
          </a:xfrm>
          <a:prstGeom prst="rect">
            <a:avLst/>
          </a:prstGeom>
          <a:noFill/>
          <a:ln w="9525">
            <a:noFill/>
            <a:miter lim="800000"/>
            <a:headEnd/>
            <a:tailEnd/>
          </a:ln>
        </p:spPr>
      </p:pic>
      <p:pic>
        <p:nvPicPr>
          <p:cNvPr id="70671" name="Picture 16" descr="AG00566_"/>
          <p:cNvPicPr>
            <a:picLocks noChangeAspect="1" noChangeArrowheads="1"/>
          </p:cNvPicPr>
          <p:nvPr/>
        </p:nvPicPr>
        <p:blipFill>
          <a:blip r:embed="rId3" cstate="email"/>
          <a:srcRect/>
          <a:stretch>
            <a:fillRect/>
          </a:stretch>
        </p:blipFill>
        <p:spPr bwMode="auto">
          <a:xfrm>
            <a:off x="5724525" y="3502025"/>
            <a:ext cx="1800225" cy="1582738"/>
          </a:xfrm>
          <a:prstGeom prst="rect">
            <a:avLst/>
          </a:prstGeom>
          <a:noFill/>
          <a:ln w="9525">
            <a:noFill/>
            <a:miter lim="800000"/>
            <a:headEnd/>
            <a:tailEnd/>
          </a:ln>
        </p:spPr>
      </p:pic>
      <p:pic>
        <p:nvPicPr>
          <p:cNvPr id="191504" name="Picture 16"/>
          <p:cNvPicPr>
            <a:picLocks noChangeAspect="1" noChangeArrowheads="1"/>
          </p:cNvPicPr>
          <p:nvPr/>
        </p:nvPicPr>
        <p:blipFill>
          <a:blip r:embed="rId4" cstate="email"/>
          <a:srcRect/>
          <a:stretch>
            <a:fillRect/>
          </a:stretch>
        </p:blipFill>
        <p:spPr bwMode="auto">
          <a:xfrm>
            <a:off x="684213" y="4149725"/>
            <a:ext cx="2305050" cy="2305050"/>
          </a:xfrm>
          <a:prstGeom prst="rect">
            <a:avLst/>
          </a:prstGeom>
          <a:noFill/>
          <a:ln w="9525">
            <a:noFill/>
            <a:miter lim="800000"/>
            <a:headEnd/>
            <a:tailEnd/>
          </a:ln>
        </p:spPr>
      </p:pic>
      <p:sp>
        <p:nvSpPr>
          <p:cNvPr id="191505" name="Line 17"/>
          <p:cNvSpPr>
            <a:spLocks noChangeShapeType="1"/>
          </p:cNvSpPr>
          <p:nvPr/>
        </p:nvSpPr>
        <p:spPr bwMode="auto">
          <a:xfrm>
            <a:off x="755650" y="4508500"/>
            <a:ext cx="2520950" cy="1441450"/>
          </a:xfrm>
          <a:prstGeom prst="line">
            <a:avLst/>
          </a:prstGeom>
          <a:noFill/>
          <a:ln w="9525">
            <a:solidFill>
              <a:schemeClr val="tx1"/>
            </a:solidFill>
            <a:round/>
            <a:headEnd/>
            <a:tailEnd/>
          </a:ln>
        </p:spPr>
        <p:txBody>
          <a:bodyPr/>
          <a:lstStyle/>
          <a:p>
            <a:endParaRPr lang="it-IT"/>
          </a:p>
        </p:txBody>
      </p:sp>
      <p:sp>
        <p:nvSpPr>
          <p:cNvPr id="191506" name="Line 18"/>
          <p:cNvSpPr>
            <a:spLocks noChangeShapeType="1"/>
          </p:cNvSpPr>
          <p:nvPr/>
        </p:nvSpPr>
        <p:spPr bwMode="auto">
          <a:xfrm flipV="1">
            <a:off x="828675" y="4508500"/>
            <a:ext cx="2374900" cy="1512888"/>
          </a:xfrm>
          <a:prstGeom prst="line">
            <a:avLst/>
          </a:prstGeom>
          <a:noFill/>
          <a:ln w="9525">
            <a:solidFill>
              <a:schemeClr val="tx1"/>
            </a:solidFill>
            <a:round/>
            <a:headEnd/>
            <a:tailEnd/>
          </a:ln>
        </p:spPr>
        <p:txBody>
          <a:bodyPr/>
          <a:lstStyle/>
          <a:p>
            <a:endParaRPr lang="it-IT"/>
          </a:p>
        </p:txBody>
      </p:sp>
      <p:pic>
        <p:nvPicPr>
          <p:cNvPr id="70675" name="Picture 16" descr="AG00566_"/>
          <p:cNvPicPr>
            <a:picLocks noChangeAspect="1" noChangeArrowheads="1"/>
          </p:cNvPicPr>
          <p:nvPr/>
        </p:nvPicPr>
        <p:blipFill>
          <a:blip r:embed="rId3" cstate="email"/>
          <a:srcRect/>
          <a:stretch>
            <a:fillRect/>
          </a:stretch>
        </p:blipFill>
        <p:spPr bwMode="auto">
          <a:xfrm>
            <a:off x="2268538" y="4868863"/>
            <a:ext cx="817562" cy="720725"/>
          </a:xfrm>
          <a:prstGeom prst="rect">
            <a:avLst/>
          </a:prstGeom>
          <a:noFill/>
          <a:ln w="9525">
            <a:noFill/>
            <a:miter lim="800000"/>
            <a:headEnd/>
            <a:tailEnd/>
          </a:ln>
        </p:spPr>
      </p:pic>
      <p:pic>
        <p:nvPicPr>
          <p:cNvPr id="191508" name="Picture 20"/>
          <p:cNvPicPr>
            <a:picLocks noChangeAspect="1" noChangeArrowheads="1"/>
          </p:cNvPicPr>
          <p:nvPr/>
        </p:nvPicPr>
        <p:blipFill>
          <a:blip r:embed="rId5" cstate="email">
            <a:clrChange>
              <a:clrFrom>
                <a:srgbClr val="F8EF21"/>
              </a:clrFrom>
              <a:clrTo>
                <a:srgbClr val="F8EF21">
                  <a:alpha val="0"/>
                </a:srgbClr>
              </a:clrTo>
            </a:clrChange>
          </a:blip>
          <a:srcRect b="-1778"/>
          <a:stretch>
            <a:fillRect/>
          </a:stretch>
        </p:blipFill>
        <p:spPr bwMode="auto">
          <a:xfrm rot="-600000">
            <a:off x="7164388" y="2852738"/>
            <a:ext cx="1208087" cy="2881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8" descr="j0352378"/>
          <p:cNvPicPr>
            <a:picLocks noChangeAspect="1" noChangeArrowheads="1"/>
          </p:cNvPicPr>
          <p:nvPr/>
        </p:nvPicPr>
        <p:blipFill>
          <a:blip r:embed="rId2" cstate="email"/>
          <a:srcRect/>
          <a:stretch>
            <a:fillRect/>
          </a:stretch>
        </p:blipFill>
        <p:spPr bwMode="auto">
          <a:xfrm flipH="1">
            <a:off x="6084888" y="3644900"/>
            <a:ext cx="1582737" cy="2592388"/>
          </a:xfrm>
          <a:prstGeom prst="rect">
            <a:avLst/>
          </a:prstGeom>
          <a:noFill/>
          <a:ln w="9525">
            <a:noFill/>
            <a:miter lim="800000"/>
            <a:headEnd/>
            <a:tailEnd/>
          </a:ln>
        </p:spPr>
      </p:pic>
      <p:sp>
        <p:nvSpPr>
          <p:cNvPr id="71684" name="Rectangle 8" descr="Carta di giornale"/>
          <p:cNvSpPr>
            <a:spLocks noChangeArrowheads="1"/>
          </p:cNvSpPr>
          <p:nvPr/>
        </p:nvSpPr>
        <p:spPr bwMode="auto">
          <a:xfrm>
            <a:off x="214313" y="1443763"/>
            <a:ext cx="8390135" cy="1754326"/>
          </a:xfrm>
          <a:prstGeom prst="rect">
            <a:avLst/>
          </a:prstGeom>
          <a:noFill/>
          <a:ln w="9525">
            <a:noFill/>
            <a:miter lim="800000"/>
            <a:headEnd/>
            <a:tailEnd/>
          </a:ln>
        </p:spPr>
        <p:txBody>
          <a:bodyPr wrap="square" anchor="ctr">
            <a:spAutoFit/>
          </a:bodyPr>
          <a:lstStyle/>
          <a:p>
            <a:pPr marL="363538" indent="-363538" algn="just">
              <a:buFontTx/>
              <a:buChar char="•"/>
            </a:pPr>
            <a:r>
              <a:rPr lang="it-IT" altLang="it-IT" dirty="0" smtClean="0">
                <a:latin typeface="Calibri" pitchFamily="34" charset="0"/>
                <a:sym typeface="MS PMincho" pitchFamily="18" charset="-128"/>
              </a:rPr>
              <a:t>The Area </a:t>
            </a:r>
            <a:r>
              <a:rPr lang="it-IT" altLang="it-IT" dirty="0" err="1" smtClean="0">
                <a:latin typeface="Calibri" pitchFamily="34" charset="0"/>
                <a:sym typeface="MS PMincho" pitchFamily="18" charset="-128"/>
              </a:rPr>
              <a:t>Contact</a:t>
            </a:r>
            <a:r>
              <a:rPr lang="it-IT" altLang="it-IT" dirty="0" smtClean="0">
                <a:latin typeface="Calibri" pitchFamily="34" charset="0"/>
                <a:sym typeface="MS PMincho" pitchFamily="18" charset="-128"/>
              </a:rPr>
              <a:t> or the </a:t>
            </a:r>
            <a:r>
              <a:rPr lang="it-IT" altLang="it-IT" dirty="0" err="1" smtClean="0">
                <a:latin typeface="Calibri" pitchFamily="34" charset="0"/>
                <a:sym typeface="MS PMincho" pitchFamily="18" charset="-128"/>
              </a:rPr>
              <a:t>person</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who</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has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been</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designated</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shall</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ensure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that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all</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employees</a:t>
            </a:r>
            <a:r>
              <a:rPr lang="it-IT" altLang="it-IT" dirty="0" smtClean="0">
                <a:latin typeface="Calibri" pitchFamily="34" charset="0"/>
                <a:sym typeface="MS PMincho" pitchFamily="18" charset="-128"/>
              </a:rPr>
              <a:t> and </a:t>
            </a:r>
            <a:r>
              <a:rPr lang="it-IT" altLang="it-IT" dirty="0" err="1" smtClean="0">
                <a:latin typeface="Calibri" pitchFamily="34" charset="0"/>
                <a:sym typeface="MS PMincho" pitchFamily="18" charset="-128"/>
              </a:rPr>
              <a:t>external</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collaborators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have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left</a:t>
            </a:r>
            <a:r>
              <a:rPr lang="it-IT" altLang="it-IT" dirty="0" smtClean="0">
                <a:latin typeface="Calibri" pitchFamily="34" charset="0"/>
                <a:sym typeface="MS PMincho" pitchFamily="18" charset="-128"/>
              </a:rPr>
              <a:t> the </a:t>
            </a:r>
            <a:r>
              <a:rPr lang="it-IT" altLang="it-IT" dirty="0" err="1" smtClean="0">
                <a:latin typeface="Calibri" pitchFamily="34" charset="0"/>
                <a:sym typeface="MS PMincho" pitchFamily="18" charset="-128"/>
              </a:rPr>
              <a:t>premises</a:t>
            </a:r>
            <a:r>
              <a:rPr lang="it-IT" altLang="it-IT" dirty="0" smtClean="0">
                <a:latin typeface="Calibri" pitchFamily="34" charset="0"/>
                <a:sym typeface="MS PMincho" pitchFamily="18" charset="-128"/>
              </a:rPr>
              <a:t>. </a:t>
            </a:r>
          </a:p>
          <a:p>
            <a:pPr marL="363538" indent="-363538" algn="just">
              <a:buFont typeface="Arial" pitchFamily="34" charset="0"/>
              <a:buChar char="•"/>
            </a:pPr>
            <a:r>
              <a:rPr lang="it-IT" altLang="it-IT" dirty="0" err="1" smtClean="0">
                <a:latin typeface="Calibri" pitchFamily="34" charset="0"/>
                <a:sym typeface="MS PMincho" pitchFamily="18" charset="-128"/>
              </a:rPr>
              <a:t>Each</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employee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shall</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also</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ensure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that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all</a:t>
            </a:r>
            <a:r>
              <a:rPr lang="it-IT" altLang="it-IT" dirty="0" smtClean="0">
                <a:latin typeface="Calibri" pitchFamily="34" charset="0"/>
                <a:sym typeface="MS PMincho" pitchFamily="18" charset="-128"/>
              </a:rPr>
              <a:t> the </a:t>
            </a:r>
            <a:r>
              <a:rPr lang="it-IT" altLang="it-IT" dirty="0" err="1" smtClean="0">
                <a:latin typeface="Calibri" pitchFamily="34" charset="0"/>
                <a:sym typeface="MS PMincho" pitchFamily="18" charset="-128"/>
              </a:rPr>
              <a:t>other</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people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present</a:t>
            </a:r>
            <a:r>
              <a:rPr lang="it-IT" altLang="it-IT" dirty="0" smtClean="0">
                <a:latin typeface="Calibri" pitchFamily="34" charset="0"/>
                <a:sym typeface="MS PMincho" pitchFamily="18" charset="-128"/>
              </a:rPr>
              <a:t> are </a:t>
            </a:r>
            <a:r>
              <a:rPr lang="it-IT" altLang="it-IT" dirty="0" err="1" smtClean="0">
                <a:latin typeface="Calibri" pitchFamily="34" charset="0"/>
                <a:sym typeface="MS PMincho" pitchFamily="18" charset="-128"/>
              </a:rPr>
              <a:t>evacuating</a:t>
            </a:r>
            <a:r>
              <a:rPr lang="it-IT" altLang="it-IT" dirty="0" smtClean="0">
                <a:latin typeface="Calibri" pitchFamily="34" charset="0"/>
                <a:sym typeface="MS PMincho" pitchFamily="18" charset="-128"/>
              </a:rPr>
              <a:t> the </a:t>
            </a:r>
            <a:r>
              <a:rPr lang="it-IT" altLang="it-IT" dirty="0" err="1" smtClean="0">
                <a:latin typeface="Calibri" pitchFamily="34" charset="0"/>
                <a:sym typeface="MS PMincho" pitchFamily="18" charset="-128"/>
              </a:rPr>
              <a:t>premises</a:t>
            </a:r>
            <a:r>
              <a:rPr lang="it-IT" altLang="it-IT" dirty="0" smtClean="0">
                <a:latin typeface="Calibri" pitchFamily="34" charset="0"/>
                <a:sym typeface="MS PMincho" pitchFamily="18" charset="-128"/>
              </a:rPr>
              <a:t>. </a:t>
            </a:r>
          </a:p>
          <a:p>
            <a:pPr marL="363538" indent="-363538" algn="just">
              <a:buFont typeface="Arial" pitchFamily="34" charset="0"/>
              <a:buChar char="•"/>
            </a:pPr>
            <a:r>
              <a:rPr lang="it-IT" altLang="it-IT" dirty="0" err="1" smtClean="0">
                <a:latin typeface="Calibri" pitchFamily="34" charset="0"/>
                <a:sym typeface="MS PMincho" pitchFamily="18" charset="-128"/>
              </a:rPr>
              <a:t>As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you</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leave</a:t>
            </a:r>
            <a:r>
              <a:rPr lang="it-IT" altLang="it-IT" dirty="0" smtClean="0">
                <a:latin typeface="Calibri" pitchFamily="34" charset="0"/>
                <a:sym typeface="MS PMincho" pitchFamily="18" charset="-128"/>
              </a:rPr>
              <a:t> the </a:t>
            </a:r>
            <a:r>
              <a:rPr lang="it-IT" altLang="it-IT" dirty="0" err="1" smtClean="0">
                <a:latin typeface="Calibri" pitchFamily="34" charset="0"/>
                <a:sym typeface="MS PMincho" pitchFamily="18" charset="-128"/>
              </a:rPr>
              <a:t>premises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always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check</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quickly</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that</a:t>
            </a:r>
            <a:r>
              <a:rPr lang="it-IT" altLang="it-IT" dirty="0" smtClean="0">
                <a:latin typeface="Calibri" pitchFamily="34" charset="0"/>
                <a:sym typeface="MS PMincho" pitchFamily="18" charset="-128"/>
              </a:rPr>
              <a:t> no </a:t>
            </a:r>
            <a:r>
              <a:rPr lang="it-IT" altLang="it-IT" dirty="0" err="1" smtClean="0">
                <a:latin typeface="Calibri" pitchFamily="34" charset="0"/>
                <a:sym typeface="MS PMincho" pitchFamily="18" charset="-128"/>
              </a:rPr>
              <a:t>one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is</a:t>
            </a:r>
            <a:r>
              <a:rPr lang="it-IT" altLang="it-IT" dirty="0" smtClean="0">
                <a:latin typeface="Calibri" pitchFamily="34" charset="0"/>
                <a:sym typeface="MS PMincho" pitchFamily="18" charset="-128"/>
              </a:rPr>
              <a:t> in </a:t>
            </a:r>
            <a:r>
              <a:rPr lang="it-IT" altLang="it-IT" dirty="0" err="1" smtClean="0">
                <a:latin typeface="Calibri" pitchFamily="34" charset="0"/>
                <a:sym typeface="MS PMincho" pitchFamily="18" charset="-128"/>
              </a:rPr>
              <a:t>cloakrooms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storage</a:t>
            </a:r>
            <a:r>
              <a:rPr lang="it-IT" altLang="it-IT" dirty="0" smtClean="0">
                <a:latin typeface="Calibri" pitchFamily="34" charset="0"/>
                <a:sym typeface="MS PMincho" pitchFamily="18" charset="-128"/>
              </a:rPr>
              <a:t> rooms, </a:t>
            </a:r>
            <a:r>
              <a:rPr lang="it-IT" altLang="it-IT" dirty="0" err="1" smtClean="0">
                <a:latin typeface="Calibri" pitchFamily="34" charset="0"/>
                <a:sym typeface="MS PMincho" pitchFamily="18" charset="-128"/>
              </a:rPr>
              <a:t>archives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bathrooms</a:t>
            </a:r>
            <a:r>
              <a:rPr lang="it-IT" altLang="it-IT" dirty="0" smtClean="0">
                <a:latin typeface="Calibri" pitchFamily="34" charset="0"/>
                <a:sym typeface="MS PMincho" pitchFamily="18" charset="-128"/>
              </a:rPr>
              <a:t> or in the </a:t>
            </a:r>
            <a:r>
              <a:rPr lang="it-IT" altLang="it-IT" dirty="0" err="1" smtClean="0">
                <a:latin typeface="Calibri" pitchFamily="34" charset="0"/>
                <a:sym typeface="MS PMincho" pitchFamily="18" charset="-128"/>
              </a:rPr>
              <a:t>lifts</a:t>
            </a:r>
            <a:r>
              <a:rPr lang="it-IT" altLang="it-IT" dirty="0" smtClean="0">
                <a:latin typeface="Calibri" pitchFamily="34" charset="0"/>
                <a:sym typeface="MS PMincho" pitchFamily="18" charset="-128"/>
              </a:rPr>
              <a:t>.</a:t>
            </a:r>
            <a:endParaRPr lang="it-IT" altLang="it-IT" dirty="0">
              <a:latin typeface="Calibri" pitchFamily="34" charset="0"/>
              <a:sym typeface="MS PMincho" pitchFamily="18" charset="-128"/>
            </a:endParaRPr>
          </a:p>
        </p:txBody>
      </p:sp>
      <p:pic>
        <p:nvPicPr>
          <p:cNvPr id="71685" name="Picture 15" descr="j0345388"/>
          <p:cNvPicPr>
            <a:picLocks noChangeAspect="1" noChangeArrowheads="1"/>
          </p:cNvPicPr>
          <p:nvPr/>
        </p:nvPicPr>
        <p:blipFill>
          <a:blip r:embed="rId3" cstate="email"/>
          <a:srcRect/>
          <a:stretch>
            <a:fillRect/>
          </a:stretch>
        </p:blipFill>
        <p:spPr bwMode="auto">
          <a:xfrm>
            <a:off x="6372225" y="4005263"/>
            <a:ext cx="904875" cy="911225"/>
          </a:xfrm>
          <a:prstGeom prst="rect">
            <a:avLst/>
          </a:prstGeom>
          <a:noFill/>
          <a:ln w="9525">
            <a:noFill/>
            <a:miter lim="800000"/>
            <a:headEnd/>
            <a:tailEnd/>
          </a:ln>
        </p:spPr>
      </p:pic>
      <p:pic>
        <p:nvPicPr>
          <p:cNvPr id="71686" name="Picture 16" descr="j0352378"/>
          <p:cNvPicPr>
            <a:picLocks noChangeAspect="1" noChangeArrowheads="1"/>
          </p:cNvPicPr>
          <p:nvPr/>
        </p:nvPicPr>
        <p:blipFill>
          <a:blip r:embed="rId2" cstate="email"/>
          <a:srcRect/>
          <a:stretch>
            <a:fillRect/>
          </a:stretch>
        </p:blipFill>
        <p:spPr bwMode="auto">
          <a:xfrm>
            <a:off x="1116013" y="3716338"/>
            <a:ext cx="1549400" cy="2592387"/>
          </a:xfrm>
          <a:prstGeom prst="rect">
            <a:avLst/>
          </a:prstGeom>
          <a:noFill/>
          <a:ln w="9525">
            <a:noFill/>
            <a:miter lim="800000"/>
            <a:headEnd/>
            <a:tailEnd/>
          </a:ln>
        </p:spPr>
      </p:pic>
      <p:pic>
        <p:nvPicPr>
          <p:cNvPr id="71687" name="Picture 17" descr="j0345387"/>
          <p:cNvPicPr>
            <a:picLocks noChangeAspect="1" noChangeArrowheads="1"/>
          </p:cNvPicPr>
          <p:nvPr/>
        </p:nvPicPr>
        <p:blipFill>
          <a:blip r:embed="rId4" cstate="email"/>
          <a:srcRect/>
          <a:stretch>
            <a:fillRect/>
          </a:stretch>
        </p:blipFill>
        <p:spPr bwMode="auto">
          <a:xfrm>
            <a:off x="1692275" y="4149725"/>
            <a:ext cx="704850" cy="708025"/>
          </a:xfrm>
          <a:prstGeom prst="rect">
            <a:avLst/>
          </a:prstGeom>
          <a:noFill/>
          <a:ln w="9525">
            <a:noFill/>
            <a:miter lim="800000"/>
            <a:headEnd/>
            <a:tailEnd/>
          </a:ln>
        </p:spPr>
      </p:pic>
      <p:sp>
        <p:nvSpPr>
          <p:cNvPr id="192525"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CDCCCBEB-A983-4860-86AC-D6E426344ACD}" type="slidenum">
              <a:rPr lang="it-IT" altLang="en-US" sz="1400" b="1">
                <a:solidFill>
                  <a:srgbClr val="FFFFFF"/>
                </a:solidFill>
                <a:latin typeface="Calibri" pitchFamily="34" charset="0"/>
                <a:sym typeface="MS PMincho" pitchFamily="18" charset="-128"/>
              </a:rPr>
              <a:pPr algn="ctr"/>
              <a:t>43</a:t>
            </a:fld>
            <a:endParaRPr lang="it-IT" altLang="en-US">
              <a:latin typeface="Calibri" pitchFamily="34" charset="0"/>
              <a:sym typeface="MS PMincho" pitchFamily="18" charset="-128"/>
            </a:endParaRPr>
          </a:p>
        </p:txBody>
      </p:sp>
      <p:sp>
        <p:nvSpPr>
          <p:cNvPr id="15" name="Text Box 3" descr="Carta di giornale"/>
          <p:cNvSpPr txBox="1">
            <a:spLocks noChangeArrowheads="1"/>
          </p:cNvSpPr>
          <p:nvPr/>
        </p:nvSpPr>
        <p:spPr bwMode="auto">
          <a:xfrm>
            <a:off x="107950" y="549275"/>
            <a:ext cx="9144000" cy="584200"/>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it-IT" sz="3200" dirty="0" err="1" smtClean="0">
                <a:solidFill>
                  <a:srgbClr val="FF0000"/>
                </a:solidFill>
                <a:latin typeface="+mj-lt"/>
              </a:rPr>
              <a:t>Evacuation</a:t>
            </a:r>
            <a:endParaRPr lang="it-IT" altLang="it-IT" sz="3200" dirty="0">
              <a:solidFill>
                <a:srgbClr val="FF0000"/>
              </a:solidFill>
              <a:latin typeface="+mj-lt"/>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8" descr="Carta di giornale"/>
          <p:cNvSpPr>
            <a:spLocks noChangeArrowheads="1"/>
          </p:cNvSpPr>
          <p:nvPr/>
        </p:nvSpPr>
        <p:spPr bwMode="auto">
          <a:xfrm>
            <a:off x="285751" y="2133898"/>
            <a:ext cx="8390706" cy="923330"/>
          </a:xfrm>
          <a:prstGeom prst="rect">
            <a:avLst/>
          </a:prstGeom>
          <a:noFill/>
          <a:ln w="9525">
            <a:noFill/>
            <a:miter lim="800000"/>
            <a:headEnd/>
            <a:tailEnd/>
          </a:ln>
        </p:spPr>
        <p:txBody>
          <a:bodyPr wrap="square" anchor="ctr">
            <a:spAutoFit/>
          </a:bodyPr>
          <a:lstStyle/>
          <a:p>
            <a:pPr marL="363538" indent="-363538" algn="just">
              <a:buFont typeface="Symbol" pitchFamily="18" charset="2"/>
              <a:buChar char=""/>
            </a:pPr>
            <a:r>
              <a:rPr lang="it-IT" altLang="it-IT" dirty="0" err="1" smtClean="0">
                <a:latin typeface="Calibri" pitchFamily="34" charset="0"/>
                <a:sym typeface="MS PMincho" pitchFamily="18" charset="-128"/>
              </a:rPr>
              <a:t>As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you</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leave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close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all</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doors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behind</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you</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Closed</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doors</a:t>
            </a:r>
            <a:r>
              <a:rPr lang="it-IT" altLang="it-IT" dirty="0" smtClean="0">
                <a:latin typeface="Calibri" pitchFamily="34" charset="0"/>
                <a:sym typeface="MS PMincho" pitchFamily="18" charset="-128"/>
              </a:rPr>
              <a:t> can slow down the spread of </a:t>
            </a:r>
            <a:r>
              <a:rPr lang="it-IT" altLang="it-IT" dirty="0" err="1" smtClean="0">
                <a:latin typeface="Calibri" pitchFamily="34" charset="0"/>
                <a:sym typeface="MS PMincho" pitchFamily="18" charset="-128"/>
              </a:rPr>
              <a:t>fire</a:t>
            </a:r>
            <a:r>
              <a:rPr lang="it-IT" altLang="it-IT" dirty="0" smtClean="0">
                <a:latin typeface="Calibri" pitchFamily="34" charset="0"/>
                <a:sym typeface="MS PMincho" pitchFamily="18" charset="-128"/>
              </a:rPr>
              <a:t> and of </a:t>
            </a:r>
            <a:r>
              <a:rPr lang="it-IT" altLang="it-IT" dirty="0" err="1" smtClean="0">
                <a:latin typeface="Calibri" pitchFamily="34" charset="0"/>
                <a:sym typeface="MS PMincho" pitchFamily="18" charset="-128"/>
              </a:rPr>
              <a:t>smoke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Only</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if</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you</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have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been</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given</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specific</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instructions</a:t>
            </a:r>
            <a:r>
              <a:rPr lang="it-IT" altLang="it-IT" dirty="0" smtClean="0">
                <a:latin typeface="Calibri" pitchFamily="34" charset="0"/>
                <a:sym typeface="MS PMincho" pitchFamily="18" charset="-128"/>
              </a:rPr>
              <a:t> to do so, </a:t>
            </a:r>
            <a:r>
              <a:rPr lang="it-IT" altLang="it-IT" dirty="0" err="1" smtClean="0">
                <a:latin typeface="Calibri" pitchFamily="34" charset="0"/>
                <a:sym typeface="MS PMincho" pitchFamily="18" charset="-128"/>
              </a:rPr>
              <a:t>leave</a:t>
            </a:r>
            <a:r>
              <a:rPr lang="it-IT" altLang="it-IT" dirty="0" smtClean="0">
                <a:latin typeface="Calibri" pitchFamily="34" charset="0"/>
                <a:sym typeface="MS PMincho" pitchFamily="18" charset="-128"/>
              </a:rPr>
              <a:t> the </a:t>
            </a:r>
            <a:r>
              <a:rPr lang="it-IT" altLang="it-IT" dirty="0" err="1" smtClean="0">
                <a:latin typeface="Calibri" pitchFamily="34" charset="0"/>
                <a:sym typeface="MS PMincho" pitchFamily="18" charset="-128"/>
              </a:rPr>
              <a:t>doors</a:t>
            </a:r>
            <a:r>
              <a:rPr lang="it-IT" altLang="it-IT" dirty="0" smtClean="0">
                <a:latin typeface="Calibri" pitchFamily="34" charset="0"/>
                <a:sym typeface="MS PMincho" pitchFamily="18" charset="-128"/>
              </a:rPr>
              <a:t> and </a:t>
            </a:r>
            <a:r>
              <a:rPr lang="it-IT" altLang="it-IT" dirty="0" err="1" smtClean="0">
                <a:latin typeface="Calibri" pitchFamily="34" charset="0"/>
                <a:sym typeface="MS PMincho" pitchFamily="18" charset="-128"/>
              </a:rPr>
              <a:t>windows</a:t>
            </a:r>
            <a:r>
              <a:rPr lang="it-IT" altLang="it-IT" dirty="0" smtClean="0">
                <a:latin typeface="Calibri" pitchFamily="34" charset="0"/>
                <a:sym typeface="MS PMincho" pitchFamily="18" charset="-128"/>
              </a:rPr>
              <a:t> open, to </a:t>
            </a:r>
            <a:r>
              <a:rPr lang="it-IT" altLang="it-IT" dirty="0" err="1" smtClean="0">
                <a:latin typeface="Calibri" pitchFamily="34" charset="0"/>
                <a:sym typeface="MS PMincho" pitchFamily="18" charset="-128"/>
              </a:rPr>
              <a:t>ward</a:t>
            </a:r>
            <a:r>
              <a:rPr lang="it-IT" altLang="it-IT" dirty="0" smtClean="0">
                <a:latin typeface="Calibri" pitchFamily="34" charset="0"/>
                <a:sym typeface="MS PMincho" pitchFamily="18" charset="-128"/>
              </a:rPr>
              <a:t> off the </a:t>
            </a:r>
            <a:r>
              <a:rPr lang="it-IT" altLang="it-IT" dirty="0" err="1" smtClean="0">
                <a:latin typeface="Calibri" pitchFamily="34" charset="0"/>
                <a:sym typeface="MS PMincho" pitchFamily="18" charset="-128"/>
              </a:rPr>
              <a:t>risk</a:t>
            </a:r>
            <a:r>
              <a:rPr lang="it-IT" altLang="it-IT" dirty="0" smtClean="0">
                <a:latin typeface="Calibri" pitchFamily="34" charset="0"/>
                <a:sym typeface="MS PMincho" pitchFamily="18" charset="-128"/>
              </a:rPr>
              <a:t> of </a:t>
            </a:r>
            <a:r>
              <a:rPr lang="it-IT" altLang="it-IT" dirty="0" err="1" smtClean="0">
                <a:latin typeface="Calibri" pitchFamily="34" charset="0"/>
                <a:sym typeface="MS PMincho" pitchFamily="18" charset="-128"/>
              </a:rPr>
              <a:t>explosions</a:t>
            </a:r>
            <a:r>
              <a:rPr lang="it-IT" altLang="it-IT" dirty="0" smtClean="0">
                <a:latin typeface="Calibri" pitchFamily="34" charset="0"/>
                <a:sym typeface="MS PMincho" pitchFamily="18" charset="-128"/>
              </a:rPr>
              <a:t>. </a:t>
            </a:r>
            <a:endParaRPr lang="it-IT" altLang="it-IT" dirty="0">
              <a:latin typeface="Calibri" pitchFamily="34" charset="0"/>
              <a:sym typeface="MS PMincho" pitchFamily="18" charset="-128"/>
            </a:endParaRPr>
          </a:p>
        </p:txBody>
      </p:sp>
      <p:pic>
        <p:nvPicPr>
          <p:cNvPr id="72708" name="Picture 11" descr="j0323824"/>
          <p:cNvPicPr>
            <a:picLocks noChangeAspect="1" noChangeArrowheads="1"/>
          </p:cNvPicPr>
          <p:nvPr/>
        </p:nvPicPr>
        <p:blipFill>
          <a:blip r:embed="rId2" cstate="email"/>
          <a:srcRect/>
          <a:stretch>
            <a:fillRect/>
          </a:stretch>
        </p:blipFill>
        <p:spPr bwMode="auto">
          <a:xfrm>
            <a:off x="3429000" y="3429000"/>
            <a:ext cx="2016125" cy="2016125"/>
          </a:xfrm>
          <a:prstGeom prst="rect">
            <a:avLst/>
          </a:prstGeom>
          <a:noFill/>
          <a:ln w="9525">
            <a:noFill/>
            <a:miter lim="800000"/>
            <a:headEnd/>
            <a:tailEnd/>
          </a:ln>
        </p:spPr>
      </p:pic>
      <p:sp>
        <p:nvSpPr>
          <p:cNvPr id="193541"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F4920530-DEB9-493F-93E5-CB221546CDA7}" type="slidenum">
              <a:rPr lang="it-IT" altLang="en-US" sz="1400" b="1">
                <a:solidFill>
                  <a:srgbClr val="FFFFFF"/>
                </a:solidFill>
                <a:latin typeface="Calibri" pitchFamily="34" charset="0"/>
                <a:sym typeface="MS PMincho" pitchFamily="18" charset="-128"/>
              </a:rPr>
              <a:pPr algn="ctr"/>
              <a:t>44</a:t>
            </a:fld>
            <a:endParaRPr lang="it-IT" altLang="en-US">
              <a:latin typeface="Calibri" pitchFamily="34" charset="0"/>
              <a:sym typeface="MS PMincho" pitchFamily="18" charset="-128"/>
            </a:endParaRPr>
          </a:p>
        </p:txBody>
      </p:sp>
      <p:pic>
        <p:nvPicPr>
          <p:cNvPr id="193542" name="Picture 7"/>
          <p:cNvPicPr>
            <a:picLocks noChangeAspect="1" noChangeArrowheads="1"/>
          </p:cNvPicPr>
          <p:nvPr/>
        </p:nvPicPr>
        <p:blipFill>
          <a:blip r:embed="rId3" cstate="email"/>
          <a:srcRect/>
          <a:stretch>
            <a:fillRect/>
          </a:stretch>
        </p:blipFill>
        <p:spPr bwMode="auto">
          <a:xfrm>
            <a:off x="1116013" y="4005263"/>
            <a:ext cx="1455737" cy="1163637"/>
          </a:xfrm>
          <a:prstGeom prst="rect">
            <a:avLst/>
          </a:prstGeom>
          <a:noFill/>
          <a:ln w="9525">
            <a:noFill/>
            <a:miter lim="800000"/>
            <a:headEnd/>
            <a:tailEnd/>
          </a:ln>
        </p:spPr>
      </p:pic>
      <p:sp>
        <p:nvSpPr>
          <p:cNvPr id="8" name="Text Box 3" descr="Carta di giornale"/>
          <p:cNvSpPr txBox="1">
            <a:spLocks noChangeArrowheads="1"/>
          </p:cNvSpPr>
          <p:nvPr/>
        </p:nvSpPr>
        <p:spPr bwMode="auto">
          <a:xfrm>
            <a:off x="107950" y="549275"/>
            <a:ext cx="9144000" cy="584200"/>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it-IT" sz="3200" dirty="0" err="1" smtClean="0">
                <a:solidFill>
                  <a:srgbClr val="FF0000"/>
                </a:solidFill>
                <a:latin typeface="+mj-lt"/>
              </a:rPr>
              <a:t>Evacuation</a:t>
            </a:r>
            <a:endParaRPr lang="it-IT" altLang="it-IT" sz="3200" dirty="0">
              <a:solidFill>
                <a:srgbClr val="FF0000"/>
              </a:solidFill>
              <a:latin typeface="+mj-lt"/>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8" descr="Carta di giornale"/>
          <p:cNvSpPr>
            <a:spLocks noChangeArrowheads="1"/>
          </p:cNvSpPr>
          <p:nvPr/>
        </p:nvSpPr>
        <p:spPr bwMode="auto">
          <a:xfrm>
            <a:off x="250825" y="2059265"/>
            <a:ext cx="8640763" cy="369332"/>
          </a:xfrm>
          <a:prstGeom prst="rect">
            <a:avLst/>
          </a:prstGeom>
          <a:noFill/>
          <a:ln w="9525">
            <a:noFill/>
            <a:miter lim="800000"/>
            <a:headEnd/>
            <a:tailEnd/>
          </a:ln>
        </p:spPr>
        <p:txBody>
          <a:bodyPr anchor="ctr">
            <a:spAutoFit/>
          </a:bodyPr>
          <a:lstStyle/>
          <a:p>
            <a:pPr algn="just">
              <a:buFontTx/>
              <a:buChar char="•"/>
            </a:pPr>
            <a:r>
              <a:rPr lang="it-IT" altLang="it-IT" dirty="0" err="1" smtClean="0">
                <a:latin typeface="Calibri" pitchFamily="34" charset="0"/>
                <a:sym typeface="MS PMincho" pitchFamily="18" charset="-128"/>
              </a:rPr>
              <a:t>Make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your</a:t>
            </a:r>
            <a:r>
              <a:rPr lang="it-IT" altLang="it-IT" dirty="0" smtClean="0">
                <a:latin typeface="Calibri" pitchFamily="34" charset="0"/>
                <a:sym typeface="MS PMincho" pitchFamily="18" charset="-128"/>
              </a:rPr>
              <a:t> way </a:t>
            </a:r>
            <a:r>
              <a:rPr lang="it-IT" altLang="it-IT" dirty="0" err="1" smtClean="0">
                <a:latin typeface="Calibri" pitchFamily="34" charset="0"/>
                <a:sym typeface="MS PMincho" pitchFamily="18" charset="-128"/>
              </a:rPr>
              <a:t>towards</a:t>
            </a:r>
            <a:r>
              <a:rPr lang="it-IT" altLang="it-IT" dirty="0" smtClean="0">
                <a:latin typeface="Calibri" pitchFamily="34" charset="0"/>
                <a:sym typeface="MS PMincho" pitchFamily="18" charset="-128"/>
              </a:rPr>
              <a:t> the </a:t>
            </a:r>
            <a:r>
              <a:rPr lang="it-IT" altLang="it-IT" dirty="0" err="1" smtClean="0">
                <a:latin typeface="Calibri" pitchFamily="34" charset="0"/>
                <a:sym typeface="MS PMincho" pitchFamily="18" charset="-128"/>
              </a:rPr>
              <a:t>emergency</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exits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without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running</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without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inducing</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panic</a:t>
            </a:r>
            <a:r>
              <a:rPr lang="it-IT" altLang="it-IT" dirty="0" smtClean="0">
                <a:latin typeface="Calibri" pitchFamily="34" charset="0"/>
                <a:sym typeface="MS PMincho" pitchFamily="18" charset="-128"/>
              </a:rPr>
              <a:t>.</a:t>
            </a:r>
            <a:endParaRPr lang="it-IT" altLang="it-IT" dirty="0">
              <a:latin typeface="Calibri" pitchFamily="34" charset="0"/>
              <a:sym typeface="MS PMincho" pitchFamily="18" charset="-128"/>
            </a:endParaRPr>
          </a:p>
        </p:txBody>
      </p:sp>
      <p:sp>
        <p:nvSpPr>
          <p:cNvPr id="73732" name="Rectangle 52" descr="Carta di giornale"/>
          <p:cNvSpPr>
            <a:spLocks noChangeArrowheads="1"/>
          </p:cNvSpPr>
          <p:nvPr/>
        </p:nvSpPr>
        <p:spPr bwMode="auto">
          <a:xfrm>
            <a:off x="250825" y="2492375"/>
            <a:ext cx="8137525" cy="646331"/>
          </a:xfrm>
          <a:prstGeom prst="rect">
            <a:avLst/>
          </a:prstGeom>
          <a:noFill/>
          <a:ln w="9525">
            <a:noFill/>
            <a:miter lim="800000"/>
            <a:headEnd/>
            <a:tailEnd/>
          </a:ln>
        </p:spPr>
        <p:txBody>
          <a:bodyPr>
            <a:spAutoFit/>
          </a:bodyPr>
          <a:lstStyle/>
          <a:p>
            <a:pPr algn="just">
              <a:buFontTx/>
              <a:buChar char="•"/>
            </a:pPr>
            <a:r>
              <a:rPr lang="it-IT" altLang="it-IT" dirty="0" smtClean="0">
                <a:latin typeface="Calibri" pitchFamily="34" charset="0"/>
                <a:sym typeface="MS PMincho" pitchFamily="18" charset="-128"/>
              </a:rPr>
              <a:t>Do </a:t>
            </a:r>
            <a:r>
              <a:rPr lang="it-IT" altLang="it-IT" dirty="0" err="1" smtClean="0">
                <a:latin typeface="Calibri" pitchFamily="34" charset="0"/>
                <a:sym typeface="MS PMincho" pitchFamily="18" charset="-128"/>
              </a:rPr>
              <a:t>not</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push</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other</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people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Hold</a:t>
            </a:r>
            <a:r>
              <a:rPr lang="it-IT" altLang="it-IT" dirty="0" smtClean="0">
                <a:latin typeface="Calibri" pitchFamily="34" charset="0"/>
                <a:sym typeface="MS PMincho" pitchFamily="18" charset="-128"/>
              </a:rPr>
              <a:t> on </a:t>
            </a:r>
            <a:r>
              <a:rPr lang="it-IT" altLang="it-IT" dirty="0" err="1" smtClean="0">
                <a:latin typeface="Calibri" pitchFamily="34" charset="0"/>
                <a:sym typeface="MS PMincho" pitchFamily="18" charset="-128"/>
              </a:rPr>
              <a:t>tightly</a:t>
            </a:r>
            <a:r>
              <a:rPr lang="it-IT" altLang="it-IT" dirty="0" smtClean="0">
                <a:latin typeface="Calibri" pitchFamily="34" charset="0"/>
                <a:sym typeface="MS PMincho" pitchFamily="18" charset="-128"/>
              </a:rPr>
              <a:t> to the </a:t>
            </a:r>
            <a:r>
              <a:rPr lang="it-IT" altLang="it-IT" dirty="0" err="1" smtClean="0">
                <a:latin typeface="Calibri" pitchFamily="34" charset="0"/>
                <a:sym typeface="MS PMincho" pitchFamily="18" charset="-128"/>
              </a:rPr>
              <a:t>railings</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when</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you</a:t>
            </a:r>
            <a:r>
              <a:rPr lang="it-IT" altLang="it-IT" dirty="0" smtClean="0">
                <a:latin typeface="Calibri" pitchFamily="34" charset="0"/>
                <a:sym typeface="MS PMincho" pitchFamily="18" charset="-128"/>
              </a:rPr>
              <a:t> go </a:t>
            </a:r>
            <a:r>
              <a:rPr lang="it-IT" altLang="it-IT" dirty="0" err="1" smtClean="0">
                <a:latin typeface="Calibri" pitchFamily="34" charset="0"/>
                <a:sym typeface="MS PMincho" pitchFamily="18" charset="-128"/>
              </a:rPr>
              <a:t>downstairs</a:t>
            </a:r>
            <a:r>
              <a:rPr lang="it-IT" altLang="it-IT" dirty="0" smtClean="0">
                <a:latin typeface="Calibri" pitchFamily="34" charset="0"/>
                <a:sym typeface="MS PMincho" pitchFamily="18" charset="-128"/>
              </a:rPr>
              <a:t>, to </a:t>
            </a:r>
            <a:r>
              <a:rPr lang="it-IT" altLang="it-IT" dirty="0" err="1" smtClean="0">
                <a:latin typeface="Calibri" pitchFamily="34" charset="0"/>
                <a:sym typeface="MS PMincho" pitchFamily="18" charset="-128"/>
              </a:rPr>
              <a:t>avoid</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falling</a:t>
            </a:r>
            <a:r>
              <a:rPr lang="it-IT" altLang="it-IT" dirty="0" smtClean="0">
                <a:latin typeface="Calibri" pitchFamily="34" charset="0"/>
                <a:sym typeface="MS PMincho" pitchFamily="18" charset="-128"/>
              </a:rPr>
              <a:t> </a:t>
            </a:r>
            <a:r>
              <a:rPr lang="it-IT" altLang="it-IT" dirty="0" err="1">
                <a:latin typeface="Calibri" pitchFamily="34" charset="0"/>
                <a:sym typeface="MS PMincho" pitchFamily="18" charset="-128"/>
              </a:rPr>
              <a:t>s</a:t>
            </a:r>
            <a:r>
              <a:rPr lang="it-IT" altLang="it-IT" dirty="0" err="1" smtClean="0">
                <a:latin typeface="Calibri" pitchFamily="34" charset="0"/>
                <a:sym typeface="MS PMincho" pitchFamily="18" charset="-128"/>
              </a:rPr>
              <a:t>hould</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anyone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push</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you</a:t>
            </a:r>
            <a:r>
              <a:rPr lang="it-IT" altLang="it-IT" dirty="0" smtClean="0">
                <a:latin typeface="Calibri" pitchFamily="34" charset="0"/>
                <a:sym typeface="MS PMincho" pitchFamily="18" charset="-128"/>
              </a:rPr>
              <a:t>. </a:t>
            </a:r>
            <a:endParaRPr lang="it-IT" altLang="it-IT" dirty="0">
              <a:latin typeface="Calibri" pitchFamily="34" charset="0"/>
              <a:sym typeface="MS PMincho" pitchFamily="18" charset="-128"/>
            </a:endParaRPr>
          </a:p>
        </p:txBody>
      </p:sp>
      <p:sp>
        <p:nvSpPr>
          <p:cNvPr id="194564"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C1CCA5ED-470E-496B-9E32-F49F4568B962}" type="slidenum">
              <a:rPr lang="it-IT" altLang="en-US" sz="1400" b="1">
                <a:solidFill>
                  <a:srgbClr val="FFFFFF"/>
                </a:solidFill>
                <a:latin typeface="Calibri" pitchFamily="34" charset="0"/>
                <a:sym typeface="MS PMincho" pitchFamily="18" charset="-128"/>
              </a:rPr>
              <a:pPr algn="ctr"/>
              <a:t>45</a:t>
            </a:fld>
            <a:endParaRPr lang="it-IT" altLang="en-US">
              <a:latin typeface="Calibri" pitchFamily="34" charset="0"/>
              <a:sym typeface="MS PMincho" pitchFamily="18" charset="-128"/>
            </a:endParaRPr>
          </a:p>
        </p:txBody>
      </p:sp>
      <p:pic>
        <p:nvPicPr>
          <p:cNvPr id="194565" name="Picture 7"/>
          <p:cNvPicPr>
            <a:picLocks noChangeAspect="1" noChangeArrowheads="1"/>
          </p:cNvPicPr>
          <p:nvPr/>
        </p:nvPicPr>
        <p:blipFill>
          <a:blip r:embed="rId2" cstate="email"/>
          <a:srcRect/>
          <a:stretch>
            <a:fillRect/>
          </a:stretch>
        </p:blipFill>
        <p:spPr bwMode="auto">
          <a:xfrm>
            <a:off x="2051050" y="3357563"/>
            <a:ext cx="4240213" cy="3181350"/>
          </a:xfrm>
          <a:prstGeom prst="rect">
            <a:avLst/>
          </a:prstGeom>
          <a:noFill/>
          <a:ln w="9525">
            <a:noFill/>
            <a:miter lim="800000"/>
            <a:headEnd/>
            <a:tailEnd/>
          </a:ln>
        </p:spPr>
      </p:pic>
      <p:sp>
        <p:nvSpPr>
          <p:cNvPr id="7" name="Text Box 3" descr="Carta di giornale"/>
          <p:cNvSpPr txBox="1">
            <a:spLocks noChangeArrowheads="1"/>
          </p:cNvSpPr>
          <p:nvPr/>
        </p:nvSpPr>
        <p:spPr bwMode="auto">
          <a:xfrm>
            <a:off x="107950" y="549275"/>
            <a:ext cx="9144000" cy="584200"/>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it-IT" sz="3200" dirty="0" err="1" smtClean="0">
                <a:solidFill>
                  <a:srgbClr val="FF0000"/>
                </a:solidFill>
                <a:latin typeface="+mj-lt"/>
              </a:rPr>
              <a:t>Evacuation</a:t>
            </a:r>
            <a:endParaRPr lang="it-IT" altLang="it-IT" sz="3200" dirty="0">
              <a:solidFill>
                <a:srgbClr val="FF0000"/>
              </a:solidFill>
              <a:latin typeface="+mj-lt"/>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8" descr="Carta di giornale"/>
          <p:cNvSpPr>
            <a:spLocks noChangeArrowheads="1"/>
          </p:cNvSpPr>
          <p:nvPr/>
        </p:nvSpPr>
        <p:spPr bwMode="auto">
          <a:xfrm>
            <a:off x="285750" y="1927117"/>
            <a:ext cx="8247063" cy="646331"/>
          </a:xfrm>
          <a:prstGeom prst="rect">
            <a:avLst/>
          </a:prstGeom>
          <a:noFill/>
          <a:ln w="9525">
            <a:noFill/>
            <a:miter lim="800000"/>
            <a:headEnd/>
            <a:tailEnd/>
          </a:ln>
        </p:spPr>
        <p:txBody>
          <a:bodyPr anchor="ctr">
            <a:spAutoFit/>
          </a:bodyPr>
          <a:lstStyle/>
          <a:p>
            <a:pPr algn="just"/>
            <a:r>
              <a:rPr lang="it-IT" altLang="en-US" dirty="0" err="1" smtClean="0">
                <a:latin typeface="Calibri" pitchFamily="34" charset="0"/>
                <a:sym typeface="MS PMincho" pitchFamily="18" charset="-128"/>
              </a:rPr>
              <a:t>When</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you</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have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reached</a:t>
            </a:r>
            <a:r>
              <a:rPr lang="it-IT" altLang="en-US" dirty="0" smtClean="0">
                <a:latin typeface="Calibri" pitchFamily="34" charset="0"/>
                <a:sym typeface="MS PMincho" pitchFamily="18" charset="-128"/>
              </a:rPr>
              <a:t> the </a:t>
            </a:r>
            <a:r>
              <a:rPr lang="it-IT" altLang="en-US" dirty="0" err="1" smtClean="0">
                <a:latin typeface="Calibri" pitchFamily="34" charset="0"/>
                <a:sym typeface="MS PMincho" pitchFamily="18" charset="-128"/>
              </a:rPr>
              <a:t>outside</a:t>
            </a:r>
            <a:r>
              <a:rPr lang="it-IT" altLang="en-US" dirty="0" smtClean="0">
                <a:latin typeface="Calibri" pitchFamily="34" charset="0"/>
                <a:sym typeface="MS PMincho" pitchFamily="18" charset="-128"/>
              </a:rPr>
              <a:t> of the building, </a:t>
            </a:r>
            <a:r>
              <a:rPr lang="it-IT" altLang="en-US" dirty="0" err="1" smtClean="0">
                <a:latin typeface="Calibri" pitchFamily="34" charset="0"/>
                <a:sym typeface="MS PMincho" pitchFamily="18" charset="-128"/>
              </a:rPr>
              <a:t>make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your</a:t>
            </a:r>
            <a:r>
              <a:rPr lang="it-IT" altLang="en-US" dirty="0" smtClean="0">
                <a:latin typeface="Calibri" pitchFamily="34" charset="0"/>
                <a:sym typeface="MS PMincho" pitchFamily="18" charset="-128"/>
              </a:rPr>
              <a:t> way </a:t>
            </a:r>
            <a:r>
              <a:rPr lang="it-IT" altLang="en-US" dirty="0" err="1" smtClean="0">
                <a:latin typeface="Calibri" pitchFamily="34" charset="0"/>
                <a:sym typeface="MS PMincho" pitchFamily="18" charset="-128"/>
              </a:rPr>
              <a:t>immediately</a:t>
            </a:r>
            <a:r>
              <a:rPr lang="it-IT" altLang="en-US" dirty="0" smtClean="0">
                <a:latin typeface="Calibri" pitchFamily="34" charset="0"/>
                <a:sym typeface="MS PMincho" pitchFamily="18" charset="-128"/>
              </a:rPr>
              <a:t> to the </a:t>
            </a:r>
            <a:r>
              <a:rPr lang="it-IT" altLang="en-US" dirty="0">
                <a:latin typeface="Calibri" pitchFamily="34" charset="0"/>
                <a:sym typeface="MS PMincho" pitchFamily="18" charset="-128"/>
              </a:rPr>
              <a:t>A</a:t>
            </a:r>
            <a:r>
              <a:rPr lang="it-IT" altLang="en-US" dirty="0" smtClean="0">
                <a:latin typeface="Calibri" pitchFamily="34" charset="0"/>
                <a:sym typeface="MS PMincho" pitchFamily="18" charset="-128"/>
              </a:rPr>
              <a:t>ssembly </a:t>
            </a:r>
            <a:r>
              <a:rPr lang="it-IT" altLang="en-US" dirty="0">
                <a:latin typeface="Calibri" pitchFamily="34" charset="0"/>
                <a:sym typeface="MS PMincho" pitchFamily="18" charset="-128"/>
              </a:rPr>
              <a:t>P</a:t>
            </a:r>
            <a:r>
              <a:rPr lang="it-IT" altLang="en-US" dirty="0" smtClean="0">
                <a:latin typeface="Calibri" pitchFamily="34" charset="0"/>
                <a:sym typeface="MS PMincho" pitchFamily="18" charset="-128"/>
              </a:rPr>
              <a:t>oint and </a:t>
            </a:r>
            <a:r>
              <a:rPr lang="it-IT" altLang="en-US" dirty="0" err="1" smtClean="0">
                <a:latin typeface="Calibri" pitchFamily="34" charset="0"/>
                <a:sym typeface="MS PMincho" pitchFamily="18" charset="-128"/>
              </a:rPr>
              <a:t>check</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that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all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your</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colleagues</a:t>
            </a:r>
            <a:r>
              <a:rPr lang="it-IT" altLang="en-US" dirty="0" smtClean="0">
                <a:latin typeface="Calibri" pitchFamily="34" charset="0"/>
                <a:sym typeface="MS PMincho" pitchFamily="18" charset="-128"/>
              </a:rPr>
              <a:t> are </a:t>
            </a:r>
            <a:r>
              <a:rPr lang="it-IT" altLang="en-US" dirty="0" err="1" smtClean="0">
                <a:latin typeface="Calibri" pitchFamily="34" charset="0"/>
                <a:sym typeface="MS PMincho" pitchFamily="18" charset="-128"/>
              </a:rPr>
              <a:t>there</a:t>
            </a:r>
            <a:r>
              <a:rPr lang="it-IT" altLang="en-US" dirty="0" smtClean="0">
                <a:latin typeface="Calibri" pitchFamily="34" charset="0"/>
                <a:sym typeface="MS PMincho" pitchFamily="18" charset="-128"/>
              </a:rPr>
              <a:t> with </a:t>
            </a:r>
            <a:r>
              <a:rPr lang="it-IT" altLang="en-US" dirty="0" err="1" smtClean="0">
                <a:latin typeface="Calibri" pitchFamily="34" charset="0"/>
                <a:sym typeface="MS PMincho" pitchFamily="18" charset="-128"/>
              </a:rPr>
              <a:t>you</a:t>
            </a:r>
            <a:r>
              <a:rPr lang="it-IT" altLang="en-US" dirty="0" smtClean="0">
                <a:latin typeface="Calibri" pitchFamily="34" charset="0"/>
                <a:sym typeface="MS PMincho" pitchFamily="18" charset="-128"/>
              </a:rPr>
              <a:t>!!!!!</a:t>
            </a:r>
            <a:endParaRPr lang="it-IT" altLang="en-US" dirty="0">
              <a:latin typeface="Calibri" pitchFamily="34" charset="0"/>
              <a:sym typeface="MS PMincho" pitchFamily="18" charset="-128"/>
            </a:endParaRPr>
          </a:p>
        </p:txBody>
      </p:sp>
      <p:pic>
        <p:nvPicPr>
          <p:cNvPr id="74756" name="Picture 14" descr="punto di raccolta"/>
          <p:cNvPicPr>
            <a:picLocks noChangeAspect="1" noChangeArrowheads="1"/>
          </p:cNvPicPr>
          <p:nvPr/>
        </p:nvPicPr>
        <p:blipFill>
          <a:blip r:embed="rId2" cstate="email"/>
          <a:srcRect/>
          <a:stretch>
            <a:fillRect/>
          </a:stretch>
        </p:blipFill>
        <p:spPr bwMode="auto">
          <a:xfrm>
            <a:off x="3357563" y="3000375"/>
            <a:ext cx="2001837" cy="2447925"/>
          </a:xfrm>
          <a:prstGeom prst="rect">
            <a:avLst/>
          </a:prstGeom>
          <a:noFill/>
          <a:ln w="9525">
            <a:noFill/>
            <a:miter lim="800000"/>
            <a:headEnd/>
            <a:tailEnd/>
          </a:ln>
        </p:spPr>
      </p:pic>
      <p:sp>
        <p:nvSpPr>
          <p:cNvPr id="195588"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C44D0570-B89B-4999-AA93-17643F7CBF45}" type="slidenum">
              <a:rPr lang="it-IT" altLang="en-US" sz="1400" b="1">
                <a:solidFill>
                  <a:srgbClr val="FFFFFF"/>
                </a:solidFill>
                <a:latin typeface="Calibri" pitchFamily="34" charset="0"/>
                <a:sym typeface="MS PMincho" pitchFamily="18" charset="-128"/>
              </a:rPr>
              <a:pPr algn="ctr"/>
              <a:t>46</a:t>
            </a:fld>
            <a:endParaRPr lang="it-IT" altLang="en-US">
              <a:latin typeface="Calibri" pitchFamily="34" charset="0"/>
              <a:sym typeface="MS PMincho" pitchFamily="18" charset="-128"/>
            </a:endParaRPr>
          </a:p>
        </p:txBody>
      </p:sp>
      <p:sp>
        <p:nvSpPr>
          <p:cNvPr id="6" name="Text Box 3" descr="Carta di giornale"/>
          <p:cNvSpPr txBox="1">
            <a:spLocks noChangeArrowheads="1"/>
          </p:cNvSpPr>
          <p:nvPr/>
        </p:nvSpPr>
        <p:spPr bwMode="auto">
          <a:xfrm>
            <a:off x="107950" y="549275"/>
            <a:ext cx="9144000" cy="584200"/>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it-IT" sz="3200" dirty="0" err="1" smtClean="0">
                <a:solidFill>
                  <a:srgbClr val="FF0000"/>
                </a:solidFill>
                <a:latin typeface="+mj-lt"/>
              </a:rPr>
              <a:t>Evacuation</a:t>
            </a:r>
            <a:endParaRPr lang="it-IT" altLang="it-IT" sz="3200" dirty="0">
              <a:solidFill>
                <a:srgbClr val="FF0000"/>
              </a:solidFill>
              <a:latin typeface="+mj-l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8" descr="Carta di giornale"/>
          <p:cNvSpPr txBox="1">
            <a:spLocks noChangeArrowheads="1"/>
          </p:cNvSpPr>
          <p:nvPr/>
        </p:nvSpPr>
        <p:spPr bwMode="auto">
          <a:xfrm>
            <a:off x="611188" y="1387475"/>
            <a:ext cx="7993062" cy="923330"/>
          </a:xfrm>
          <a:prstGeom prst="rect">
            <a:avLst/>
          </a:prstGeom>
          <a:noFill/>
          <a:ln w="9525">
            <a:noFill/>
            <a:miter lim="800000"/>
            <a:headEnd/>
            <a:tailEnd/>
          </a:ln>
        </p:spPr>
        <p:txBody>
          <a:bodyPr>
            <a:spAutoFit/>
          </a:bodyPr>
          <a:lstStyle/>
          <a:p>
            <a:pPr algn="just"/>
            <a:r>
              <a:rPr lang="en-GB" altLang="it-IT" b="1" dirty="0" smtClean="0">
                <a:latin typeface="Calibri" pitchFamily="34" charset="0"/>
                <a:sym typeface="MS PMincho" pitchFamily="18" charset="-128"/>
              </a:rPr>
              <a:t>THE EMERGENCY OFFICER: </a:t>
            </a:r>
            <a:r>
              <a:rPr lang="en-GB" altLang="it-IT" dirty="0" smtClean="0">
                <a:latin typeface="Calibri" pitchFamily="34" charset="0"/>
                <a:sym typeface="MS PMincho" pitchFamily="18" charset="-128"/>
              </a:rPr>
              <a:t>The person who has been designated to coordinate the emergency response actions, in the event that the Staff Safety and Health Representative is an external consultant. </a:t>
            </a:r>
            <a:endParaRPr lang="en-GB" altLang="it-IT" dirty="0">
              <a:latin typeface="Calibri" pitchFamily="34" charset="0"/>
              <a:sym typeface="MS PMincho" pitchFamily="18" charset="-128"/>
            </a:endParaRPr>
          </a:p>
        </p:txBody>
      </p:sp>
      <p:pic>
        <p:nvPicPr>
          <p:cNvPr id="21507" name="Picture 11" descr="j0284979"/>
          <p:cNvPicPr>
            <a:picLocks noChangeAspect="1" noChangeArrowheads="1"/>
          </p:cNvPicPr>
          <p:nvPr/>
        </p:nvPicPr>
        <p:blipFill>
          <a:blip r:embed="rId2" cstate="email"/>
          <a:srcRect/>
          <a:stretch>
            <a:fillRect/>
          </a:stretch>
        </p:blipFill>
        <p:spPr bwMode="auto">
          <a:xfrm>
            <a:off x="2771775" y="2205038"/>
            <a:ext cx="2867025" cy="1905000"/>
          </a:xfrm>
          <a:prstGeom prst="rect">
            <a:avLst/>
          </a:prstGeom>
          <a:noFill/>
          <a:ln w="9525">
            <a:noFill/>
            <a:miter lim="800000"/>
            <a:headEnd/>
            <a:tailEnd/>
          </a:ln>
        </p:spPr>
      </p:pic>
      <p:sp>
        <p:nvSpPr>
          <p:cNvPr id="21510" name="TextBox 12"/>
          <p:cNvSpPr txBox="1">
            <a:spLocks noChangeArrowheads="1"/>
          </p:cNvSpPr>
          <p:nvPr/>
        </p:nvSpPr>
        <p:spPr bwMode="auto">
          <a:xfrm>
            <a:off x="714375" y="4210050"/>
            <a:ext cx="7786688" cy="1477328"/>
          </a:xfrm>
          <a:prstGeom prst="rect">
            <a:avLst/>
          </a:prstGeom>
          <a:noFill/>
          <a:ln w="9525">
            <a:noFill/>
            <a:miter lim="800000"/>
            <a:headEnd/>
            <a:tailEnd/>
          </a:ln>
        </p:spPr>
        <p:txBody>
          <a:bodyPr>
            <a:spAutoFit/>
          </a:bodyPr>
          <a:lstStyle/>
          <a:p>
            <a:pPr algn="just"/>
            <a:r>
              <a:rPr lang="en-GB" altLang="en-US" dirty="0" smtClean="0">
                <a:latin typeface="Calibri" pitchFamily="34" charset="0"/>
                <a:sym typeface="MS PMincho" pitchFamily="18" charset="-128"/>
              </a:rPr>
              <a:t>The Emergency Officer manages operations and is responsible for deciding to evacuate the premises. The Emergency Officer coordinates all actions, including liaising with external professional emergency services, and issues instructions to the Emergency Teams, managing the actions of the Area Contacts from the areas involved, helped in this by the workplace Emergency Team Coordinators. </a:t>
            </a:r>
            <a:endParaRPr lang="en-GB" altLang="en-US" dirty="0">
              <a:latin typeface="Calibri" pitchFamily="34" charset="0"/>
              <a:sym typeface="MS PMincho" pitchFamily="18" charset="-128"/>
            </a:endParaRPr>
          </a:p>
        </p:txBody>
      </p:sp>
      <p:sp>
        <p:nvSpPr>
          <p:cNvPr id="153607" name="Text Box 3" descr="Carta di giornale"/>
          <p:cNvSpPr txBox="1">
            <a:spLocks noChangeArrowheads="1"/>
          </p:cNvSpPr>
          <p:nvPr/>
        </p:nvSpPr>
        <p:spPr bwMode="auto">
          <a:xfrm>
            <a:off x="0" y="1192823"/>
            <a:ext cx="9144000" cy="397242"/>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it-IT" sz="3600">
                <a:solidFill>
                  <a:srgbClr val="33CCFF"/>
                </a:solidFill>
                <a:latin typeface="Antique Olive CompactPS" pitchFamily="34" charset="0"/>
              </a:rPr>
              <a:t> </a:t>
            </a:r>
          </a:p>
        </p:txBody>
      </p:sp>
      <p:sp>
        <p:nvSpPr>
          <p:cNvPr id="153608" name="Text Box 2" descr="Carta di giornale"/>
          <p:cNvSpPr txBox="1">
            <a:spLocks noChangeArrowheads="1"/>
          </p:cNvSpPr>
          <p:nvPr/>
        </p:nvSpPr>
        <p:spPr bwMode="auto">
          <a:xfrm>
            <a:off x="0" y="142875"/>
            <a:ext cx="9144000" cy="579438"/>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it-IT" sz="3200" dirty="0" smtClean="0">
                <a:solidFill>
                  <a:srgbClr val="FF0000"/>
                </a:solidFill>
                <a:latin typeface="+mj-lt"/>
              </a:rPr>
              <a:t>The Emergency Plan</a:t>
            </a:r>
            <a:endParaRPr lang="it-IT" altLang="it-IT" sz="3200" dirty="0">
              <a:solidFill>
                <a:srgbClr val="FF0000"/>
              </a:solidFill>
              <a:latin typeface="+mj-lt"/>
            </a:endParaRPr>
          </a:p>
        </p:txBody>
      </p:sp>
      <p:sp>
        <p:nvSpPr>
          <p:cNvPr id="153609"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FA666740-F0AD-4135-96B9-335E2296612B}" type="slidenum">
              <a:rPr lang="it-IT" altLang="en-US" sz="1400" b="1">
                <a:solidFill>
                  <a:srgbClr val="FFFFFF"/>
                </a:solidFill>
                <a:latin typeface="Calibri" pitchFamily="34" charset="0"/>
                <a:sym typeface="MS PMincho" pitchFamily="18" charset="-128"/>
              </a:rPr>
              <a:pPr algn="ctr"/>
              <a:t>5</a:t>
            </a:fld>
            <a:endParaRPr lang="it-IT" altLang="en-US">
              <a:latin typeface="Calibri" pitchFamily="34" charset="0"/>
              <a:sym typeface="MS PMincho" pitchFamily="18" charset="-128"/>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8" descr="Carta di giornale"/>
          <p:cNvSpPr txBox="1">
            <a:spLocks noChangeArrowheads="1"/>
          </p:cNvSpPr>
          <p:nvPr/>
        </p:nvSpPr>
        <p:spPr bwMode="auto">
          <a:xfrm>
            <a:off x="479425" y="1314450"/>
            <a:ext cx="4308475" cy="2308324"/>
          </a:xfrm>
          <a:prstGeom prst="rect">
            <a:avLst/>
          </a:prstGeom>
          <a:noFill/>
          <a:ln w="9525">
            <a:noFill/>
            <a:miter lim="800000"/>
            <a:headEnd/>
            <a:tailEnd/>
          </a:ln>
        </p:spPr>
        <p:txBody>
          <a:bodyPr>
            <a:spAutoFit/>
          </a:bodyPr>
          <a:lstStyle/>
          <a:p>
            <a:pPr algn="just"/>
            <a:r>
              <a:rPr lang="en-GB" altLang="it-IT" b="1" dirty="0" smtClean="0">
                <a:latin typeface="Calibri" pitchFamily="34" charset="0"/>
                <a:sym typeface="MS PMincho" pitchFamily="18" charset="-128"/>
              </a:rPr>
              <a:t>EMPLOYEES OF EXTERNAL COMPANIES: </a:t>
            </a:r>
            <a:r>
              <a:rPr lang="en-GB" altLang="it-IT" dirty="0" smtClean="0">
                <a:latin typeface="Calibri" pitchFamily="34" charset="0"/>
                <a:sym typeface="MS PMincho" pitchFamily="18" charset="-128"/>
              </a:rPr>
              <a:t>Staff employed by other companies working on the EUI premises in the performance of specific tasks and activities (e.g., the company providing cleaning services, heating and electricity maintenance technicians, canteen management and catering service, etc.). </a:t>
            </a:r>
            <a:endParaRPr lang="en-GB" altLang="it-IT" dirty="0">
              <a:latin typeface="Calibri" pitchFamily="34" charset="0"/>
              <a:sym typeface="MS PMincho" pitchFamily="18" charset="-128"/>
            </a:endParaRPr>
          </a:p>
        </p:txBody>
      </p:sp>
      <p:sp>
        <p:nvSpPr>
          <p:cNvPr id="22531" name="Rectangle 11" descr="Carta di giornale"/>
          <p:cNvSpPr>
            <a:spLocks noChangeArrowheads="1"/>
          </p:cNvSpPr>
          <p:nvPr/>
        </p:nvSpPr>
        <p:spPr bwMode="auto">
          <a:xfrm>
            <a:off x="514350" y="3661847"/>
            <a:ext cx="8135938" cy="369332"/>
          </a:xfrm>
          <a:prstGeom prst="rect">
            <a:avLst/>
          </a:prstGeom>
          <a:noFill/>
          <a:ln w="9525">
            <a:noFill/>
            <a:miter lim="800000"/>
            <a:headEnd/>
            <a:tailEnd/>
          </a:ln>
        </p:spPr>
        <p:txBody>
          <a:bodyPr anchor="ctr">
            <a:spAutoFit/>
          </a:bodyPr>
          <a:lstStyle/>
          <a:p>
            <a:pPr algn="just"/>
            <a:r>
              <a:rPr lang="it-IT" altLang="it-IT" b="1" dirty="0" smtClean="0">
                <a:latin typeface="Calibri" pitchFamily="34" charset="0"/>
                <a:sym typeface="MS PMincho" pitchFamily="18" charset="-128"/>
              </a:rPr>
              <a:t>VIS</a:t>
            </a:r>
            <a:r>
              <a:rPr lang="en-GB" altLang="it-IT" b="1" dirty="0" smtClean="0">
                <a:latin typeface="Calibri" pitchFamily="34" charset="0"/>
                <a:sym typeface="MS PMincho" pitchFamily="18" charset="-128"/>
              </a:rPr>
              <a:t>ITORS: </a:t>
            </a:r>
            <a:r>
              <a:rPr lang="en-GB" altLang="it-IT" dirty="0" smtClean="0">
                <a:latin typeface="Calibri" pitchFamily="34" charset="0"/>
                <a:sym typeface="MS PMincho" pitchFamily="18" charset="-128"/>
              </a:rPr>
              <a:t>Persons visiting the EUI, e.g. participants in conferences, researchers, etc.</a:t>
            </a:r>
            <a:r>
              <a:rPr lang="it-IT" altLang="it-IT" dirty="0" smtClean="0">
                <a:latin typeface="Calibri" pitchFamily="34" charset="0"/>
                <a:sym typeface="MS PMincho" pitchFamily="18" charset="-128"/>
              </a:rPr>
              <a:t> </a:t>
            </a:r>
            <a:endParaRPr lang="it-IT" altLang="it-IT" dirty="0">
              <a:latin typeface="Calibri" pitchFamily="34" charset="0"/>
              <a:sym typeface="MS PMincho" pitchFamily="18" charset="-128"/>
            </a:endParaRPr>
          </a:p>
        </p:txBody>
      </p:sp>
      <p:sp>
        <p:nvSpPr>
          <p:cNvPr id="154630" name="Text Box 3" descr="Carta di giornale"/>
          <p:cNvSpPr txBox="1">
            <a:spLocks noChangeArrowheads="1"/>
          </p:cNvSpPr>
          <p:nvPr/>
        </p:nvSpPr>
        <p:spPr bwMode="auto">
          <a:xfrm>
            <a:off x="0" y="1071563"/>
            <a:ext cx="9144000" cy="639762"/>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endParaRPr lang="it-IT" altLang="it-IT" sz="3600">
              <a:solidFill>
                <a:srgbClr val="33CCFF"/>
              </a:solidFill>
              <a:latin typeface="Antique Olive CompactPS" pitchFamily="34" charset="0"/>
            </a:endParaRPr>
          </a:p>
        </p:txBody>
      </p:sp>
      <p:sp>
        <p:nvSpPr>
          <p:cNvPr id="154631" name="Text Box 2" descr="Carta di giornale"/>
          <p:cNvSpPr txBox="1">
            <a:spLocks noChangeArrowheads="1"/>
          </p:cNvSpPr>
          <p:nvPr/>
        </p:nvSpPr>
        <p:spPr bwMode="auto">
          <a:xfrm>
            <a:off x="0" y="142875"/>
            <a:ext cx="9144000" cy="579438"/>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it-IT" sz="3200" dirty="0" smtClean="0">
                <a:solidFill>
                  <a:srgbClr val="FF0000"/>
                </a:solidFill>
                <a:latin typeface="+mj-lt"/>
              </a:rPr>
              <a:t>The Emergency Plan</a:t>
            </a:r>
            <a:endParaRPr lang="it-IT" altLang="it-IT" sz="3200" dirty="0">
              <a:solidFill>
                <a:srgbClr val="FF0000"/>
              </a:solidFill>
              <a:latin typeface="+mj-lt"/>
            </a:endParaRPr>
          </a:p>
        </p:txBody>
      </p:sp>
      <p:sp>
        <p:nvSpPr>
          <p:cNvPr id="154632"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B4B04CFC-32F9-4A89-861E-1F73CC4E3BD2}" type="slidenum">
              <a:rPr lang="it-IT" altLang="en-US" sz="1400" b="1">
                <a:solidFill>
                  <a:srgbClr val="FFFFFF"/>
                </a:solidFill>
                <a:latin typeface="Calibri" pitchFamily="34" charset="0"/>
                <a:sym typeface="MS PMincho" pitchFamily="18" charset="-128"/>
              </a:rPr>
              <a:pPr algn="ctr"/>
              <a:t>6</a:t>
            </a:fld>
            <a:endParaRPr lang="it-IT" altLang="en-US" dirty="0">
              <a:latin typeface="Calibri" pitchFamily="34" charset="0"/>
              <a:sym typeface="MS PMincho" pitchFamily="18" charset="-128"/>
            </a:endParaRPr>
          </a:p>
        </p:txBody>
      </p:sp>
      <p:pic>
        <p:nvPicPr>
          <p:cNvPr id="154633" name="Picture 10"/>
          <p:cNvPicPr>
            <a:picLocks noChangeAspect="1" noChangeArrowheads="1"/>
          </p:cNvPicPr>
          <p:nvPr/>
        </p:nvPicPr>
        <p:blipFill>
          <a:blip r:embed="rId2" cstate="email"/>
          <a:srcRect/>
          <a:stretch>
            <a:fillRect/>
          </a:stretch>
        </p:blipFill>
        <p:spPr bwMode="auto">
          <a:xfrm>
            <a:off x="5326063" y="1314450"/>
            <a:ext cx="2274887" cy="1655763"/>
          </a:xfrm>
          <a:prstGeom prst="rect">
            <a:avLst/>
          </a:prstGeom>
          <a:noFill/>
          <a:ln w="9525">
            <a:noFill/>
            <a:miter lim="800000"/>
            <a:headEnd/>
            <a:tailEnd/>
          </a:ln>
        </p:spPr>
      </p:pic>
      <p:pic>
        <p:nvPicPr>
          <p:cNvPr id="154634" name="Picture 11"/>
          <p:cNvPicPr>
            <a:picLocks noChangeAspect="1" noChangeArrowheads="1"/>
          </p:cNvPicPr>
          <p:nvPr/>
        </p:nvPicPr>
        <p:blipFill>
          <a:blip r:embed="rId3" cstate="email"/>
          <a:srcRect/>
          <a:stretch>
            <a:fillRect/>
          </a:stretch>
        </p:blipFill>
        <p:spPr bwMode="auto">
          <a:xfrm>
            <a:off x="1104900" y="4549775"/>
            <a:ext cx="2857500" cy="160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p:cNvPicPr>
            <a:picLocks noChangeAspect="1" noChangeArrowheads="1"/>
          </p:cNvPicPr>
          <p:nvPr/>
        </p:nvPicPr>
        <p:blipFill>
          <a:blip r:embed="rId3" cstate="email"/>
          <a:srcRect/>
          <a:stretch>
            <a:fillRect/>
          </a:stretch>
        </p:blipFill>
        <p:spPr bwMode="auto">
          <a:xfrm>
            <a:off x="176213" y="1047750"/>
            <a:ext cx="7948612" cy="5357813"/>
          </a:xfrm>
          <a:prstGeom prst="rect">
            <a:avLst/>
          </a:prstGeom>
          <a:noFill/>
          <a:ln w="9525">
            <a:noFill/>
            <a:miter lim="800000"/>
            <a:headEnd/>
            <a:tailEnd/>
          </a:ln>
        </p:spPr>
      </p:pic>
      <p:sp>
        <p:nvSpPr>
          <p:cNvPr id="155651" name="Rettangolo 1"/>
          <p:cNvSpPr>
            <a:spLocks noChangeArrowheads="1"/>
          </p:cNvSpPr>
          <p:nvPr/>
        </p:nvSpPr>
        <p:spPr bwMode="auto">
          <a:xfrm>
            <a:off x="395288" y="442913"/>
            <a:ext cx="8208962" cy="585787"/>
          </a:xfrm>
          <a:prstGeom prst="rect">
            <a:avLst/>
          </a:prstGeom>
          <a:noFill/>
          <a:ln w="9525">
            <a:noFill/>
            <a:miter lim="800000"/>
            <a:headEnd/>
            <a:tailEnd/>
          </a:ln>
        </p:spPr>
        <p:txBody>
          <a:bodyPr>
            <a:spAutoFit/>
          </a:bodyPr>
          <a:lstStyle/>
          <a:p>
            <a:pPr algn="ctr">
              <a:defRPr/>
            </a:pPr>
            <a:r>
              <a:rPr lang="it-IT" altLang="en-US" sz="3200" dirty="0" smtClean="0">
                <a:solidFill>
                  <a:srgbClr val="FF0000"/>
                </a:solidFill>
                <a:latin typeface="+mj-lt"/>
              </a:rPr>
              <a:t>Emergency Management</a:t>
            </a:r>
            <a:endParaRPr lang="it-IT" altLang="en-US" sz="3200" dirty="0">
              <a:solidFill>
                <a:srgbClr val="FF0000"/>
              </a:solidFill>
              <a:latin typeface="+mj-lt"/>
            </a:endParaRPr>
          </a:p>
        </p:txBody>
      </p:sp>
      <p:sp>
        <p:nvSpPr>
          <p:cNvPr id="4"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B4B04CFC-32F9-4A89-861E-1F73CC4E3BD2}" type="slidenum">
              <a:rPr lang="it-IT" altLang="en-US" sz="1400" b="1">
                <a:solidFill>
                  <a:srgbClr val="FFFFFF"/>
                </a:solidFill>
                <a:latin typeface="Calibri" pitchFamily="34" charset="0"/>
                <a:sym typeface="MS PMincho" pitchFamily="18" charset="-128"/>
              </a:rPr>
              <a:pPr algn="ctr"/>
              <a:t>7</a:t>
            </a:fld>
            <a:endParaRPr lang="it-IT" altLang="en-US" dirty="0">
              <a:latin typeface="Calibri" pitchFamily="34" charset="0"/>
              <a:sym typeface="MS PMincho" pitchFamily="18"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9" descr="Carta di giornale"/>
          <p:cNvSpPr>
            <a:spLocks noChangeArrowheads="1"/>
          </p:cNvSpPr>
          <p:nvPr/>
        </p:nvSpPr>
        <p:spPr bwMode="auto">
          <a:xfrm>
            <a:off x="468313" y="2133878"/>
            <a:ext cx="7962900" cy="369332"/>
          </a:xfrm>
          <a:prstGeom prst="rect">
            <a:avLst/>
          </a:prstGeom>
          <a:noFill/>
          <a:ln w="9525">
            <a:noFill/>
            <a:miter lim="800000"/>
            <a:headEnd/>
            <a:tailEnd/>
          </a:ln>
        </p:spPr>
        <p:txBody>
          <a:bodyPr anchor="ctr">
            <a:spAutoFit/>
          </a:bodyPr>
          <a:lstStyle/>
          <a:p>
            <a:pPr algn="just"/>
            <a:r>
              <a:rPr lang="it-IT" altLang="it-IT" dirty="0" smtClean="0">
                <a:latin typeface="Calibri" pitchFamily="34" charset="0"/>
                <a:sym typeface="MS PMincho" pitchFamily="18" charset="-128"/>
              </a:rPr>
              <a:t>In </a:t>
            </a:r>
            <a:r>
              <a:rPr lang="it-IT" altLang="it-IT" dirty="0" err="1" smtClean="0">
                <a:latin typeface="Calibri" pitchFamily="34" charset="0"/>
                <a:sym typeface="MS PMincho" pitchFamily="18" charset="-128"/>
              </a:rPr>
              <a:t>compliance</a:t>
            </a:r>
            <a:r>
              <a:rPr lang="it-IT" altLang="it-IT" dirty="0" smtClean="0">
                <a:latin typeface="Calibri" pitchFamily="34" charset="0"/>
                <a:sym typeface="MS PMincho" pitchFamily="18" charset="-128"/>
              </a:rPr>
              <a:t> with </a:t>
            </a:r>
            <a:r>
              <a:rPr lang="it-IT" altLang="it-IT" dirty="0" err="1" smtClean="0">
                <a:latin typeface="Calibri" pitchFamily="34" charset="0"/>
                <a:sym typeface="MS PMincho" pitchFamily="18" charset="-128"/>
              </a:rPr>
              <a:t>existing</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obligations</a:t>
            </a:r>
            <a:r>
              <a:rPr lang="it-IT" altLang="it-IT" dirty="0" smtClean="0">
                <a:latin typeface="Calibri" pitchFamily="34" charset="0"/>
                <a:sym typeface="MS PMincho" pitchFamily="18" charset="-128"/>
              </a:rPr>
              <a:t>, the </a:t>
            </a:r>
            <a:r>
              <a:rPr lang="it-IT" altLang="it-IT" dirty="0" err="1">
                <a:latin typeface="Calibri" pitchFamily="34" charset="0"/>
                <a:sym typeface="MS PMincho" pitchFamily="18" charset="-128"/>
              </a:rPr>
              <a:t>E</a:t>
            </a:r>
            <a:r>
              <a:rPr lang="it-IT" altLang="it-IT" dirty="0" err="1" smtClean="0">
                <a:latin typeface="Calibri" pitchFamily="34" charset="0"/>
                <a:sym typeface="MS PMincho" pitchFamily="18" charset="-128"/>
              </a:rPr>
              <a:t>mployer</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shall</a:t>
            </a:r>
            <a:r>
              <a:rPr lang="it-IT" altLang="it-IT" dirty="0" smtClean="0">
                <a:latin typeface="Calibri" pitchFamily="34" charset="0"/>
                <a:sym typeface="MS PMincho" pitchFamily="18" charset="-128"/>
              </a:rPr>
              <a:t>:</a:t>
            </a:r>
            <a:endParaRPr lang="it-IT" altLang="it-IT" dirty="0">
              <a:latin typeface="Calibri" pitchFamily="34" charset="0"/>
              <a:sym typeface="MS PMincho" pitchFamily="18" charset="-128"/>
            </a:endParaRPr>
          </a:p>
        </p:txBody>
      </p:sp>
      <p:sp>
        <p:nvSpPr>
          <p:cNvPr id="23555" name="Rectangle 13" descr="Carta di giornale"/>
          <p:cNvSpPr>
            <a:spLocks noChangeArrowheads="1"/>
          </p:cNvSpPr>
          <p:nvPr/>
        </p:nvSpPr>
        <p:spPr bwMode="auto">
          <a:xfrm>
            <a:off x="428625" y="2997111"/>
            <a:ext cx="4675188" cy="1200329"/>
          </a:xfrm>
          <a:prstGeom prst="rect">
            <a:avLst/>
          </a:prstGeom>
          <a:noFill/>
          <a:ln w="9525">
            <a:noFill/>
            <a:miter lim="800000"/>
            <a:headEnd/>
            <a:tailEnd/>
          </a:ln>
        </p:spPr>
        <p:txBody>
          <a:bodyPr anchor="ctr">
            <a:spAutoFit/>
          </a:bodyPr>
          <a:lstStyle/>
          <a:p>
            <a:pPr algn="just"/>
            <a:r>
              <a:rPr lang="it-IT" altLang="en-US" b="1" dirty="0">
                <a:latin typeface="Calibri" pitchFamily="34" charset="0"/>
                <a:sym typeface="MS PMincho" pitchFamily="18" charset="-128"/>
              </a:rPr>
              <a:t>a) </a:t>
            </a:r>
            <a:r>
              <a:rPr lang="it-IT" altLang="en-US" dirty="0" err="1" smtClean="0">
                <a:latin typeface="Calibri" pitchFamily="34" charset="0"/>
                <a:sym typeface="MS PMincho" pitchFamily="18" charset="-128"/>
              </a:rPr>
              <a:t>Ensure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that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collaboration</a:t>
            </a:r>
            <a:r>
              <a:rPr lang="it-IT" altLang="en-US" dirty="0" smtClean="0">
                <a:latin typeface="Calibri" pitchFamily="34" charset="0"/>
                <a:sym typeface="MS PMincho" pitchFamily="18" charset="-128"/>
              </a:rPr>
              <a:t> with the </a:t>
            </a:r>
            <a:r>
              <a:rPr lang="it-IT" altLang="en-US" dirty="0" err="1" smtClean="0">
                <a:latin typeface="Calibri" pitchFamily="34" charset="0"/>
                <a:sym typeface="MS PMincho" pitchFamily="18" charset="-128"/>
              </a:rPr>
              <a:t>competent</a:t>
            </a:r>
            <a:r>
              <a:rPr lang="it-IT" altLang="en-US" dirty="0" smtClean="0">
                <a:latin typeface="Calibri" pitchFamily="34" charset="0"/>
                <a:sym typeface="MS PMincho" pitchFamily="18" charset="-128"/>
              </a:rPr>
              <a:t> public </a:t>
            </a:r>
            <a:r>
              <a:rPr lang="it-IT" altLang="en-US" dirty="0" err="1" smtClean="0">
                <a:latin typeface="Calibri" pitchFamily="34" charset="0"/>
                <a:sym typeface="MS PMincho" pitchFamily="18" charset="-128"/>
              </a:rPr>
              <a:t>services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is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properly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organized</a:t>
            </a:r>
            <a:r>
              <a:rPr lang="it-IT" altLang="en-US" dirty="0" smtClean="0">
                <a:latin typeface="Calibri" pitchFamily="34" charset="0"/>
                <a:sym typeface="MS PMincho" pitchFamily="18" charset="-128"/>
              </a:rPr>
              <a:t>, for the </a:t>
            </a:r>
            <a:r>
              <a:rPr lang="it-IT" altLang="en-US" dirty="0" err="1" smtClean="0">
                <a:latin typeface="Calibri" pitchFamily="34" charset="0"/>
                <a:sym typeface="MS PMincho" pitchFamily="18" charset="-128"/>
              </a:rPr>
              <a:t>provision</a:t>
            </a:r>
            <a:r>
              <a:rPr lang="it-IT" altLang="en-US" dirty="0" smtClean="0">
                <a:latin typeface="Calibri" pitchFamily="34" charset="0"/>
                <a:sym typeface="MS PMincho" pitchFamily="18" charset="-128"/>
              </a:rPr>
              <a:t> of first </a:t>
            </a:r>
            <a:r>
              <a:rPr lang="it-IT" altLang="en-US" dirty="0" err="1" smtClean="0">
                <a:latin typeface="Calibri" pitchFamily="34" charset="0"/>
                <a:sym typeface="MS PMincho" pitchFamily="18" charset="-128"/>
              </a:rPr>
              <a:t>aid</a:t>
            </a:r>
            <a:r>
              <a:rPr lang="it-IT" altLang="en-US" dirty="0" smtClean="0">
                <a:latin typeface="Calibri" pitchFamily="34" charset="0"/>
                <a:sym typeface="MS PMincho" pitchFamily="18" charset="-128"/>
              </a:rPr>
              <a:t>, rescue, </a:t>
            </a:r>
            <a:r>
              <a:rPr lang="it-IT" altLang="en-US" dirty="0" err="1" smtClean="0">
                <a:latin typeface="Calibri" pitchFamily="34" charset="0"/>
                <a:sym typeface="MS PMincho" pitchFamily="18" charset="-128"/>
              </a:rPr>
              <a:t>fire</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fighting</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services</a:t>
            </a:r>
            <a:r>
              <a:rPr lang="it-IT" altLang="en-US" dirty="0" smtClean="0">
                <a:latin typeface="Calibri" pitchFamily="34" charset="0"/>
                <a:sym typeface="MS PMincho" pitchFamily="18" charset="-128"/>
              </a:rPr>
              <a:t> and </a:t>
            </a:r>
            <a:r>
              <a:rPr lang="it-IT" altLang="en-US" dirty="0" err="1" smtClean="0">
                <a:latin typeface="Calibri" pitchFamily="34" charset="0"/>
                <a:sym typeface="MS PMincho" pitchFamily="18" charset="-128"/>
              </a:rPr>
              <a:t>emergency</a:t>
            </a:r>
            <a:r>
              <a:rPr lang="it-IT" altLang="en-US" dirty="0" smtClean="0">
                <a:latin typeface="Calibri" pitchFamily="34" charset="0"/>
                <a:sym typeface="MS PMincho" pitchFamily="18" charset="-128"/>
              </a:rPr>
              <a:t> management;</a:t>
            </a:r>
            <a:endParaRPr lang="en-US" altLang="it-IT" dirty="0">
              <a:latin typeface="Calibri" pitchFamily="34" charset="0"/>
              <a:sym typeface="MS PMincho" pitchFamily="18" charset="-128"/>
            </a:endParaRPr>
          </a:p>
        </p:txBody>
      </p:sp>
      <p:sp>
        <p:nvSpPr>
          <p:cNvPr id="23556" name="Rectangle 13" descr="Carta di giornale"/>
          <p:cNvSpPr>
            <a:spLocks noChangeArrowheads="1"/>
          </p:cNvSpPr>
          <p:nvPr/>
        </p:nvSpPr>
        <p:spPr bwMode="auto">
          <a:xfrm>
            <a:off x="5572125" y="4858048"/>
            <a:ext cx="3175000" cy="923330"/>
          </a:xfrm>
          <a:prstGeom prst="rect">
            <a:avLst/>
          </a:prstGeom>
          <a:noFill/>
          <a:ln w="9525">
            <a:noFill/>
            <a:miter lim="800000"/>
            <a:headEnd/>
            <a:tailEnd/>
          </a:ln>
        </p:spPr>
        <p:txBody>
          <a:bodyPr anchor="ctr">
            <a:spAutoFit/>
          </a:bodyPr>
          <a:lstStyle/>
          <a:p>
            <a:pPr algn="just"/>
            <a:r>
              <a:rPr lang="it-IT" altLang="it-IT" b="1" dirty="0">
                <a:latin typeface="Calibri" pitchFamily="34" charset="0"/>
                <a:sym typeface="MS PMincho" pitchFamily="18" charset="-128"/>
              </a:rPr>
              <a:t>b) </a:t>
            </a:r>
            <a:r>
              <a:rPr lang="it-IT" altLang="it-IT" dirty="0" smtClean="0">
                <a:latin typeface="Calibri" pitchFamily="34" charset="0"/>
                <a:sym typeface="MS PMincho" pitchFamily="18" charset="-128"/>
              </a:rPr>
              <a:t>Designate, in </a:t>
            </a:r>
            <a:r>
              <a:rPr lang="it-IT" altLang="it-IT" dirty="0" err="1" smtClean="0">
                <a:latin typeface="Calibri" pitchFamily="34" charset="0"/>
                <a:sym typeface="MS PMincho" pitchFamily="18" charset="-128"/>
              </a:rPr>
              <a:t>advance</a:t>
            </a:r>
            <a:r>
              <a:rPr lang="it-IT" altLang="it-IT" dirty="0" smtClean="0">
                <a:latin typeface="Calibri" pitchFamily="34" charset="0"/>
                <a:sym typeface="MS PMincho" pitchFamily="18" charset="-128"/>
              </a:rPr>
              <a:t>, </a:t>
            </a:r>
            <a:r>
              <a:rPr lang="it-IT" altLang="it-IT" dirty="0" err="1" smtClean="0">
                <a:latin typeface="Calibri" pitchFamily="34" charset="0"/>
                <a:sym typeface="MS PMincho" pitchFamily="18" charset="-128"/>
              </a:rPr>
              <a:t>workers</a:t>
            </a:r>
            <a:r>
              <a:rPr lang="it-IT" altLang="it-IT" dirty="0" smtClean="0">
                <a:latin typeface="Calibri" pitchFamily="34" charset="0"/>
                <a:sym typeface="MS PMincho" pitchFamily="18" charset="-128"/>
              </a:rPr>
              <a:t> in </a:t>
            </a:r>
            <a:r>
              <a:rPr lang="it-IT" altLang="it-IT" dirty="0" err="1" smtClean="0">
                <a:latin typeface="Calibri" pitchFamily="34" charset="0"/>
                <a:sym typeface="MS PMincho" pitchFamily="18" charset="-128"/>
              </a:rPr>
              <a:t>charge</a:t>
            </a:r>
            <a:r>
              <a:rPr lang="it-IT" altLang="it-IT" dirty="0" smtClean="0">
                <a:latin typeface="Calibri" pitchFamily="34" charset="0"/>
                <a:sym typeface="MS PMincho" pitchFamily="18" charset="-128"/>
              </a:rPr>
              <a:t> of </a:t>
            </a:r>
            <a:r>
              <a:rPr lang="it-IT" altLang="it-IT" dirty="0" err="1" smtClean="0">
                <a:latin typeface="Calibri" pitchFamily="34" charset="0"/>
                <a:sym typeface="MS PMincho" pitchFamily="18" charset="-128"/>
              </a:rPr>
              <a:t>emergency</a:t>
            </a:r>
            <a:r>
              <a:rPr lang="it-IT" altLang="it-IT" dirty="0" smtClean="0">
                <a:latin typeface="Calibri" pitchFamily="34" charset="0"/>
                <a:sym typeface="MS PMincho" pitchFamily="18" charset="-128"/>
              </a:rPr>
              <a:t> management;</a:t>
            </a:r>
            <a:endParaRPr lang="it-IT" altLang="it-IT" dirty="0">
              <a:latin typeface="Calibri" pitchFamily="34" charset="0"/>
              <a:sym typeface="MS PMincho" pitchFamily="18" charset="-128"/>
            </a:endParaRPr>
          </a:p>
        </p:txBody>
      </p:sp>
      <p:pic>
        <p:nvPicPr>
          <p:cNvPr id="23557" name="Picture 2" descr="Carta di giornale"/>
          <p:cNvPicPr>
            <a:picLocks noChangeAspect="1" noChangeArrowheads="1"/>
          </p:cNvPicPr>
          <p:nvPr/>
        </p:nvPicPr>
        <p:blipFill>
          <a:blip r:embed="rId2" cstate="email"/>
          <a:srcRect/>
          <a:stretch>
            <a:fillRect/>
          </a:stretch>
        </p:blipFill>
        <p:spPr bwMode="auto">
          <a:xfrm>
            <a:off x="6000750" y="2714625"/>
            <a:ext cx="1733550" cy="1733550"/>
          </a:xfrm>
          <a:prstGeom prst="rect">
            <a:avLst/>
          </a:prstGeom>
          <a:noFill/>
          <a:ln w="9525">
            <a:noFill/>
            <a:miter lim="800000"/>
            <a:headEnd/>
            <a:tailEnd/>
          </a:ln>
        </p:spPr>
      </p:pic>
      <p:sp>
        <p:nvSpPr>
          <p:cNvPr id="23558" name="TextBox 16"/>
          <p:cNvSpPr txBox="1">
            <a:spLocks noChangeArrowheads="1"/>
          </p:cNvSpPr>
          <p:nvPr/>
        </p:nvSpPr>
        <p:spPr bwMode="auto">
          <a:xfrm>
            <a:off x="-30163" y="260350"/>
            <a:ext cx="9137651" cy="579438"/>
          </a:xfrm>
          <a:prstGeom prst="rect">
            <a:avLst/>
          </a:prstGeom>
          <a:noFill/>
          <a:ln w="9525">
            <a:noFill/>
            <a:miter lim="800000"/>
            <a:headEnd/>
            <a:tailEnd/>
          </a:ln>
        </p:spPr>
        <p:txBody>
          <a:bodyPr>
            <a:spAutoFit/>
          </a:bodyPr>
          <a:lstStyle/>
          <a:p>
            <a:pPr algn="ctr">
              <a:defRPr/>
            </a:pPr>
            <a:r>
              <a:rPr lang="it-IT" altLang="en-US" sz="3200" dirty="0" smtClean="0">
                <a:solidFill>
                  <a:srgbClr val="FF0000"/>
                </a:solidFill>
                <a:latin typeface="+mj-lt"/>
                <a:sym typeface="MS PMincho" pitchFamily="18" charset="-128"/>
              </a:rPr>
              <a:t>Emergency Management</a:t>
            </a:r>
            <a:endParaRPr lang="it-IT" altLang="en-US" sz="3200" dirty="0">
              <a:solidFill>
                <a:srgbClr val="FF0000"/>
              </a:solidFill>
              <a:latin typeface="+mj-lt"/>
              <a:sym typeface="MS PMincho" pitchFamily="18" charset="-128"/>
            </a:endParaRPr>
          </a:p>
        </p:txBody>
      </p:sp>
      <p:sp>
        <p:nvSpPr>
          <p:cNvPr id="156683"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2E21845F-D9CE-447A-9F9C-867AA80411B7}" type="slidenum">
              <a:rPr lang="it-IT" altLang="en-US" sz="1400" b="1">
                <a:solidFill>
                  <a:srgbClr val="FFFFFF"/>
                </a:solidFill>
                <a:latin typeface="Calibri" pitchFamily="34" charset="0"/>
                <a:sym typeface="MS PMincho" pitchFamily="18" charset="-128"/>
              </a:rPr>
              <a:pPr algn="ctr"/>
              <a:t>8</a:t>
            </a:fld>
            <a:endParaRPr lang="it-IT" altLang="en-US">
              <a:latin typeface="Calibri" pitchFamily="34" charset="0"/>
              <a:sym typeface="MS PMincho" pitchFamily="18" charset="-128"/>
            </a:endParaRPr>
          </a:p>
        </p:txBody>
      </p:sp>
      <p:pic>
        <p:nvPicPr>
          <p:cNvPr id="156684" name="Picture 12"/>
          <p:cNvPicPr>
            <a:picLocks noChangeAspect="1" noChangeArrowheads="1"/>
          </p:cNvPicPr>
          <p:nvPr/>
        </p:nvPicPr>
        <p:blipFill>
          <a:blip r:embed="rId3" cstate="email"/>
          <a:srcRect/>
          <a:stretch>
            <a:fillRect/>
          </a:stretch>
        </p:blipFill>
        <p:spPr bwMode="auto">
          <a:xfrm>
            <a:off x="684213" y="4365625"/>
            <a:ext cx="1171575" cy="1905000"/>
          </a:xfrm>
          <a:prstGeom prst="rect">
            <a:avLst/>
          </a:prstGeom>
          <a:noFill/>
          <a:ln w="9525">
            <a:noFill/>
            <a:miter lim="800000"/>
            <a:headEnd/>
            <a:tailEnd/>
          </a:ln>
        </p:spPr>
      </p:pic>
      <p:pic>
        <p:nvPicPr>
          <p:cNvPr id="156685" name="Picture 13"/>
          <p:cNvPicPr>
            <a:picLocks noChangeAspect="1" noChangeArrowheads="1"/>
          </p:cNvPicPr>
          <p:nvPr/>
        </p:nvPicPr>
        <p:blipFill>
          <a:blip r:embed="rId4" cstate="email"/>
          <a:srcRect/>
          <a:stretch>
            <a:fillRect/>
          </a:stretch>
        </p:blipFill>
        <p:spPr bwMode="auto">
          <a:xfrm>
            <a:off x="2700338" y="4652963"/>
            <a:ext cx="2114550" cy="1584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3" descr="Carta di giornale"/>
          <p:cNvSpPr>
            <a:spLocks noChangeArrowheads="1"/>
          </p:cNvSpPr>
          <p:nvPr/>
        </p:nvSpPr>
        <p:spPr bwMode="auto">
          <a:xfrm>
            <a:off x="539750" y="2265661"/>
            <a:ext cx="4675188" cy="923330"/>
          </a:xfrm>
          <a:prstGeom prst="rect">
            <a:avLst/>
          </a:prstGeom>
          <a:noFill/>
          <a:ln w="9525">
            <a:noFill/>
            <a:miter lim="800000"/>
            <a:headEnd/>
            <a:tailEnd/>
          </a:ln>
        </p:spPr>
        <p:txBody>
          <a:bodyPr anchor="ctr">
            <a:spAutoFit/>
          </a:bodyPr>
          <a:lstStyle/>
          <a:p>
            <a:pPr algn="just"/>
            <a:r>
              <a:rPr lang="it-IT" altLang="en-US" b="1" dirty="0">
                <a:latin typeface="Calibri" pitchFamily="34" charset="0"/>
                <a:sym typeface="MS PMincho" pitchFamily="18" charset="-128"/>
              </a:rPr>
              <a:t>c) </a:t>
            </a:r>
            <a:r>
              <a:rPr lang="it-IT" altLang="en-US" dirty="0" err="1" smtClean="0">
                <a:latin typeface="Calibri" pitchFamily="34" charset="0"/>
                <a:sym typeface="MS PMincho" pitchFamily="18" charset="-128"/>
              </a:rPr>
              <a:t>Inform</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all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workers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who</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may</a:t>
            </a:r>
            <a:r>
              <a:rPr lang="it-IT" altLang="en-US" dirty="0" smtClean="0">
                <a:latin typeface="Calibri" pitchFamily="34" charset="0"/>
                <a:sym typeface="MS PMincho" pitchFamily="18" charset="-128"/>
              </a:rPr>
              <a:t> be </a:t>
            </a:r>
            <a:r>
              <a:rPr lang="it-IT" altLang="en-US" dirty="0" err="1" smtClean="0">
                <a:latin typeface="Calibri" pitchFamily="34" charset="0"/>
                <a:sym typeface="MS PMincho" pitchFamily="18" charset="-128"/>
              </a:rPr>
              <a:t>exposed</a:t>
            </a:r>
            <a:r>
              <a:rPr lang="it-IT" altLang="en-US" dirty="0" smtClean="0">
                <a:latin typeface="Calibri" pitchFamily="34" charset="0"/>
                <a:sym typeface="MS PMincho" pitchFamily="18" charset="-128"/>
              </a:rPr>
              <a:t> to </a:t>
            </a:r>
            <a:r>
              <a:rPr lang="it-IT" altLang="en-US" dirty="0" err="1" smtClean="0">
                <a:latin typeface="Calibri" pitchFamily="34" charset="0"/>
                <a:sym typeface="MS PMincho" pitchFamily="18" charset="-128"/>
              </a:rPr>
              <a:t>serious</a:t>
            </a:r>
            <a:r>
              <a:rPr lang="it-IT" altLang="en-US" dirty="0" smtClean="0">
                <a:latin typeface="Calibri" pitchFamily="34" charset="0"/>
                <a:sym typeface="MS PMincho" pitchFamily="18" charset="-128"/>
              </a:rPr>
              <a:t> and </a:t>
            </a:r>
            <a:r>
              <a:rPr lang="it-IT" altLang="en-US" dirty="0" err="1" smtClean="0">
                <a:latin typeface="Calibri" pitchFamily="34" charset="0"/>
                <a:sym typeface="MS PMincho" pitchFamily="18" charset="-128"/>
              </a:rPr>
              <a:t>imminent</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danger</a:t>
            </a:r>
            <a:r>
              <a:rPr lang="it-IT" altLang="en-US" dirty="0" smtClean="0">
                <a:latin typeface="Calibri" pitchFamily="34" charset="0"/>
                <a:sym typeface="MS PMincho" pitchFamily="18" charset="-128"/>
              </a:rPr>
              <a:t> of </a:t>
            </a:r>
            <a:r>
              <a:rPr lang="it-IT" altLang="en-US" dirty="0" err="1" smtClean="0">
                <a:latin typeface="Calibri" pitchFamily="34" charset="0"/>
                <a:sym typeface="MS PMincho" pitchFamily="18" charset="-128"/>
              </a:rPr>
              <a:t>all</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provisions</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implemented</a:t>
            </a:r>
            <a:r>
              <a:rPr lang="it-IT" altLang="en-US" dirty="0" smtClean="0">
                <a:latin typeface="Calibri" pitchFamily="34" charset="0"/>
                <a:sym typeface="MS PMincho" pitchFamily="18" charset="-128"/>
              </a:rPr>
              <a:t> and of </a:t>
            </a:r>
            <a:r>
              <a:rPr lang="it-IT" altLang="en-US" dirty="0" err="1" smtClean="0">
                <a:latin typeface="Calibri" pitchFamily="34" charset="0"/>
                <a:sym typeface="MS PMincho" pitchFamily="18" charset="-128"/>
              </a:rPr>
              <a:t>how</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they</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should</a:t>
            </a:r>
            <a:r>
              <a:rPr lang="it-IT" altLang="en-US" dirty="0" smtClean="0">
                <a:latin typeface="Calibri" pitchFamily="34" charset="0"/>
                <a:sym typeface="MS PMincho" pitchFamily="18" charset="-128"/>
              </a:rPr>
              <a:t> </a:t>
            </a:r>
            <a:r>
              <a:rPr lang="it-IT" altLang="en-US" dirty="0" err="1" smtClean="0">
                <a:latin typeface="Calibri" pitchFamily="34" charset="0"/>
                <a:sym typeface="MS PMincho" pitchFamily="18" charset="-128"/>
              </a:rPr>
              <a:t>behave</a:t>
            </a:r>
            <a:r>
              <a:rPr lang="it-IT" altLang="en-US" dirty="0" smtClean="0">
                <a:latin typeface="Calibri" pitchFamily="34" charset="0"/>
                <a:sym typeface="MS PMincho" pitchFamily="18" charset="-128"/>
              </a:rPr>
              <a:t>;</a:t>
            </a:r>
            <a:endParaRPr lang="it-IT" altLang="en-US" dirty="0">
              <a:latin typeface="Calibri" pitchFamily="34" charset="0"/>
              <a:sym typeface="MS PMincho" pitchFamily="18" charset="-128"/>
            </a:endParaRPr>
          </a:p>
        </p:txBody>
      </p:sp>
      <p:sp>
        <p:nvSpPr>
          <p:cNvPr id="24579" name="Rectangle 13" descr="Carta di giornale"/>
          <p:cNvSpPr>
            <a:spLocks noChangeArrowheads="1"/>
          </p:cNvSpPr>
          <p:nvPr/>
        </p:nvSpPr>
        <p:spPr bwMode="auto">
          <a:xfrm>
            <a:off x="2857500" y="4914900"/>
            <a:ext cx="5929313" cy="365125"/>
          </a:xfrm>
          <a:prstGeom prst="rect">
            <a:avLst/>
          </a:prstGeom>
          <a:noFill/>
          <a:ln w="9525">
            <a:noFill/>
            <a:miter lim="800000"/>
            <a:headEnd/>
            <a:tailEnd/>
          </a:ln>
        </p:spPr>
        <p:txBody>
          <a:bodyPr anchor="ctr">
            <a:spAutoFit/>
          </a:bodyPr>
          <a:lstStyle/>
          <a:p>
            <a:pPr algn="just"/>
            <a:endParaRPr lang="en-US" altLang="it-IT">
              <a:latin typeface="Calibri" pitchFamily="34" charset="0"/>
              <a:sym typeface="MS PMincho" pitchFamily="18" charset="-128"/>
            </a:endParaRPr>
          </a:p>
        </p:txBody>
      </p:sp>
      <p:sp>
        <p:nvSpPr>
          <p:cNvPr id="157700" name="TextBox 15"/>
          <p:cNvSpPr txBox="1">
            <a:spLocks noChangeArrowheads="1"/>
          </p:cNvSpPr>
          <p:nvPr/>
        </p:nvSpPr>
        <p:spPr bwMode="auto">
          <a:xfrm>
            <a:off x="0" y="1052513"/>
            <a:ext cx="9144000" cy="579437"/>
          </a:xfrm>
          <a:prstGeom prst="rect">
            <a:avLst/>
          </a:prstGeom>
          <a:noFill/>
          <a:ln w="9525">
            <a:noFill/>
            <a:miter lim="800000"/>
            <a:headEnd/>
            <a:tailEnd/>
          </a:ln>
        </p:spPr>
        <p:txBody>
          <a:bodyPr>
            <a:spAutoFit/>
          </a:bodyPr>
          <a:lstStyle/>
          <a:p>
            <a:pPr algn="ctr"/>
            <a:endParaRPr lang="it-IT" altLang="it-IT" sz="3200">
              <a:solidFill>
                <a:srgbClr val="33CCFF"/>
              </a:solidFill>
              <a:latin typeface="Antique Olive CompactPS" pitchFamily="34" charset="0"/>
              <a:sym typeface="MS PMincho" pitchFamily="18" charset="-128"/>
            </a:endParaRPr>
          </a:p>
        </p:txBody>
      </p:sp>
      <p:sp>
        <p:nvSpPr>
          <p:cNvPr id="157701" name="Text Box 2" descr="Carta di giornale"/>
          <p:cNvSpPr txBox="1">
            <a:spLocks noChangeArrowheads="1"/>
          </p:cNvSpPr>
          <p:nvPr/>
        </p:nvSpPr>
        <p:spPr bwMode="auto">
          <a:xfrm>
            <a:off x="0" y="142875"/>
            <a:ext cx="9144000" cy="579438"/>
          </a:xfrm>
          <a:prstGeom prst="rect">
            <a:avLst/>
          </a:prstGeom>
          <a:noFill/>
          <a:ln w="9525">
            <a:noFill/>
            <a:miter lim="800000"/>
            <a:headEnd/>
            <a:tailEnd/>
          </a:ln>
          <a:effectLst>
            <a:outerShdw dist="45791" dir="2021404" algn="ctr" rotWithShape="0">
              <a:schemeClr val="tx1">
                <a:alpha val="50000"/>
              </a:schemeClr>
            </a:outerShdw>
          </a:effectLst>
        </p:spPr>
        <p:txBody>
          <a:bodyPr>
            <a:spAutoFit/>
          </a:bodyPr>
          <a:lstStyle/>
          <a:p>
            <a:pPr algn="ctr">
              <a:defRPr/>
            </a:pPr>
            <a:r>
              <a:rPr lang="it-IT" altLang="en-US" sz="3200" dirty="0" smtClean="0">
                <a:solidFill>
                  <a:srgbClr val="FF0000"/>
                </a:solidFill>
                <a:latin typeface="+mj-lt"/>
              </a:rPr>
              <a:t>Emergency Management</a:t>
            </a:r>
            <a:endParaRPr lang="it-IT" altLang="en-US" sz="3200" dirty="0">
              <a:solidFill>
                <a:srgbClr val="FF0000"/>
              </a:solidFill>
              <a:latin typeface="+mj-lt"/>
            </a:endParaRPr>
          </a:p>
        </p:txBody>
      </p:sp>
      <p:sp>
        <p:nvSpPr>
          <p:cNvPr id="157704" name="Segnaposto numero diapositiva 5"/>
          <p:cNvSpPr txBox="1">
            <a:spLocks noGrp="1" noChangeArrowheads="1"/>
          </p:cNvSpPr>
          <p:nvPr/>
        </p:nvSpPr>
        <p:spPr bwMode="auto">
          <a:xfrm>
            <a:off x="8129588" y="5734050"/>
            <a:ext cx="609600" cy="520700"/>
          </a:xfrm>
          <a:prstGeom prst="rect">
            <a:avLst/>
          </a:prstGeom>
          <a:noFill/>
          <a:ln w="9525">
            <a:noFill/>
            <a:miter lim="800000"/>
            <a:headEnd/>
            <a:tailEnd/>
          </a:ln>
        </p:spPr>
        <p:txBody>
          <a:bodyPr anchor="ctr"/>
          <a:lstStyle/>
          <a:p>
            <a:pPr algn="ctr"/>
            <a:fld id="{05B73712-64EE-484E-92F6-ACEB3324293B}" type="slidenum">
              <a:rPr lang="it-IT" altLang="en-US" sz="1400" b="1">
                <a:solidFill>
                  <a:srgbClr val="FFFFFF"/>
                </a:solidFill>
                <a:latin typeface="Calibri" pitchFamily="34" charset="0"/>
                <a:sym typeface="MS PMincho" pitchFamily="18" charset="-128"/>
              </a:rPr>
              <a:pPr algn="ctr"/>
              <a:t>9</a:t>
            </a:fld>
            <a:endParaRPr lang="it-IT" altLang="en-US">
              <a:latin typeface="Calibri" pitchFamily="34" charset="0"/>
              <a:sym typeface="MS PMincho" pitchFamily="18" charset="-128"/>
            </a:endParaRPr>
          </a:p>
        </p:txBody>
      </p:sp>
      <p:pic>
        <p:nvPicPr>
          <p:cNvPr id="157705" name="Picture 9"/>
          <p:cNvPicPr>
            <a:picLocks noChangeAspect="1" noChangeArrowheads="1"/>
          </p:cNvPicPr>
          <p:nvPr/>
        </p:nvPicPr>
        <p:blipFill>
          <a:blip r:embed="rId2" cstate="email"/>
          <a:srcRect/>
          <a:stretch>
            <a:fillRect/>
          </a:stretch>
        </p:blipFill>
        <p:spPr bwMode="auto">
          <a:xfrm>
            <a:off x="5653088" y="1773238"/>
            <a:ext cx="2741612" cy="2192337"/>
          </a:xfrm>
          <a:prstGeom prst="rect">
            <a:avLst/>
          </a:prstGeom>
          <a:noFill/>
          <a:ln w="9525">
            <a:noFill/>
            <a:miter lim="800000"/>
            <a:headEnd/>
            <a:tailEnd/>
          </a:ln>
        </p:spPr>
      </p:pic>
      <p:pic>
        <p:nvPicPr>
          <p:cNvPr id="157706" name="Picture 10"/>
          <p:cNvPicPr>
            <a:picLocks noChangeAspect="1" noChangeArrowheads="1"/>
          </p:cNvPicPr>
          <p:nvPr/>
        </p:nvPicPr>
        <p:blipFill>
          <a:blip r:embed="rId3" cstate="email"/>
          <a:srcRect/>
          <a:stretch>
            <a:fillRect/>
          </a:stretch>
        </p:blipFill>
        <p:spPr bwMode="auto">
          <a:xfrm>
            <a:off x="252413" y="3717925"/>
            <a:ext cx="5400675" cy="2627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101ad8bdec32ca172674a65146329f078114f99"/>
</p:tagLst>
</file>

<file path=ppt/theme/theme1.xml><?xml version="1.0" encoding="utf-8"?>
<a:theme xmlns:a="http://schemas.openxmlformats.org/drawingml/2006/main" name="3_Loggia">
  <a:themeElements>
    <a:clrScheme name="3_Loggia 1">
      <a:dk1>
        <a:srgbClr val="000000"/>
      </a:dk1>
      <a:lt1>
        <a:srgbClr val="FFFFFF"/>
      </a:lt1>
      <a:dk2>
        <a:srgbClr val="5D5C64"/>
      </a:dk2>
      <a:lt2>
        <a:srgbClr val="E4D9BE"/>
      </a:lt2>
      <a:accent1>
        <a:srgbClr val="E0B62E"/>
      </a:accent1>
      <a:accent2>
        <a:srgbClr val="E6632E"/>
      </a:accent2>
      <a:accent3>
        <a:srgbClr val="FFFFFF"/>
      </a:accent3>
      <a:accent4>
        <a:srgbClr val="000000"/>
      </a:accent4>
      <a:accent5>
        <a:srgbClr val="EDD7AD"/>
      </a:accent5>
      <a:accent6>
        <a:srgbClr val="D05929"/>
      </a:accent6>
      <a:hlink>
        <a:srgbClr val="CF3B0D"/>
      </a:hlink>
      <a:folHlink>
        <a:srgbClr val="7E756C"/>
      </a:folHlink>
    </a:clrScheme>
    <a:fontScheme name="3_Loggia">
      <a:majorFont>
        <a:latin typeface="Calibri"/>
        <a:ea typeface="华文楷体"/>
        <a:cs typeface="华文楷体"/>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Loggia 1">
        <a:dk1>
          <a:srgbClr val="000000"/>
        </a:dk1>
        <a:lt1>
          <a:srgbClr val="FFFFFF"/>
        </a:lt1>
        <a:dk2>
          <a:srgbClr val="5D5C64"/>
        </a:dk2>
        <a:lt2>
          <a:srgbClr val="E4D9BE"/>
        </a:lt2>
        <a:accent1>
          <a:srgbClr val="E0B62E"/>
        </a:accent1>
        <a:accent2>
          <a:srgbClr val="E6632E"/>
        </a:accent2>
        <a:accent3>
          <a:srgbClr val="FFFFFF"/>
        </a:accent3>
        <a:accent4>
          <a:srgbClr val="000000"/>
        </a:accent4>
        <a:accent5>
          <a:srgbClr val="EDD7AD"/>
        </a:accent5>
        <a:accent6>
          <a:srgbClr val="D05929"/>
        </a:accent6>
        <a:hlink>
          <a:srgbClr val="CF3B0D"/>
        </a:hlink>
        <a:folHlink>
          <a:srgbClr val="7E756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Loggia">
  <a:themeElements>
    <a:clrScheme name="12_Loggia 1">
      <a:dk1>
        <a:srgbClr val="000000"/>
      </a:dk1>
      <a:lt1>
        <a:srgbClr val="FFFFFF"/>
      </a:lt1>
      <a:dk2>
        <a:srgbClr val="5D5C64"/>
      </a:dk2>
      <a:lt2>
        <a:srgbClr val="E4D9BE"/>
      </a:lt2>
      <a:accent1>
        <a:srgbClr val="E0B62E"/>
      </a:accent1>
      <a:accent2>
        <a:srgbClr val="E6632E"/>
      </a:accent2>
      <a:accent3>
        <a:srgbClr val="FFFFFF"/>
      </a:accent3>
      <a:accent4>
        <a:srgbClr val="000000"/>
      </a:accent4>
      <a:accent5>
        <a:srgbClr val="EDD7AD"/>
      </a:accent5>
      <a:accent6>
        <a:srgbClr val="D05929"/>
      </a:accent6>
      <a:hlink>
        <a:srgbClr val="CF3B0D"/>
      </a:hlink>
      <a:folHlink>
        <a:srgbClr val="7E756C"/>
      </a:folHlink>
    </a:clrScheme>
    <a:fontScheme name="12_Loggia">
      <a:majorFont>
        <a:latin typeface="Calibri"/>
        <a:ea typeface="华文楷体"/>
        <a:cs typeface="华文楷体"/>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Loggia 1">
        <a:dk1>
          <a:srgbClr val="000000"/>
        </a:dk1>
        <a:lt1>
          <a:srgbClr val="FFFFFF"/>
        </a:lt1>
        <a:dk2>
          <a:srgbClr val="5D5C64"/>
        </a:dk2>
        <a:lt2>
          <a:srgbClr val="E4D9BE"/>
        </a:lt2>
        <a:accent1>
          <a:srgbClr val="E0B62E"/>
        </a:accent1>
        <a:accent2>
          <a:srgbClr val="E6632E"/>
        </a:accent2>
        <a:accent3>
          <a:srgbClr val="FFFFFF"/>
        </a:accent3>
        <a:accent4>
          <a:srgbClr val="000000"/>
        </a:accent4>
        <a:accent5>
          <a:srgbClr val="EDD7AD"/>
        </a:accent5>
        <a:accent6>
          <a:srgbClr val="D05929"/>
        </a:accent6>
        <a:hlink>
          <a:srgbClr val="CF3B0D"/>
        </a:hlink>
        <a:folHlink>
          <a:srgbClr val="7E756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Loggia">
  <a:themeElements>
    <a:clrScheme name="13_Loggia 1">
      <a:dk1>
        <a:srgbClr val="000000"/>
      </a:dk1>
      <a:lt1>
        <a:srgbClr val="FFFFFF"/>
      </a:lt1>
      <a:dk2>
        <a:srgbClr val="5D5C64"/>
      </a:dk2>
      <a:lt2>
        <a:srgbClr val="E4D9BE"/>
      </a:lt2>
      <a:accent1>
        <a:srgbClr val="E0B62E"/>
      </a:accent1>
      <a:accent2>
        <a:srgbClr val="E6632E"/>
      </a:accent2>
      <a:accent3>
        <a:srgbClr val="FFFFFF"/>
      </a:accent3>
      <a:accent4>
        <a:srgbClr val="000000"/>
      </a:accent4>
      <a:accent5>
        <a:srgbClr val="EDD7AD"/>
      </a:accent5>
      <a:accent6>
        <a:srgbClr val="D05929"/>
      </a:accent6>
      <a:hlink>
        <a:srgbClr val="CF3B0D"/>
      </a:hlink>
      <a:folHlink>
        <a:srgbClr val="7E756C"/>
      </a:folHlink>
    </a:clrScheme>
    <a:fontScheme name="13_Loggia">
      <a:majorFont>
        <a:latin typeface="Calibri"/>
        <a:ea typeface="华文楷体"/>
        <a:cs typeface="华文楷体"/>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Loggia 1">
        <a:dk1>
          <a:srgbClr val="000000"/>
        </a:dk1>
        <a:lt1>
          <a:srgbClr val="FFFFFF"/>
        </a:lt1>
        <a:dk2>
          <a:srgbClr val="5D5C64"/>
        </a:dk2>
        <a:lt2>
          <a:srgbClr val="E4D9BE"/>
        </a:lt2>
        <a:accent1>
          <a:srgbClr val="E0B62E"/>
        </a:accent1>
        <a:accent2>
          <a:srgbClr val="E6632E"/>
        </a:accent2>
        <a:accent3>
          <a:srgbClr val="FFFFFF"/>
        </a:accent3>
        <a:accent4>
          <a:srgbClr val="000000"/>
        </a:accent4>
        <a:accent5>
          <a:srgbClr val="EDD7AD"/>
        </a:accent5>
        <a:accent6>
          <a:srgbClr val="D05929"/>
        </a:accent6>
        <a:hlink>
          <a:srgbClr val="CF3B0D"/>
        </a:hlink>
        <a:folHlink>
          <a:srgbClr val="7E756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Loggia">
  <a:themeElements>
    <a:clrScheme name="14_Loggia 1">
      <a:dk1>
        <a:srgbClr val="000000"/>
      </a:dk1>
      <a:lt1>
        <a:srgbClr val="FFFFFF"/>
      </a:lt1>
      <a:dk2>
        <a:srgbClr val="5D5C64"/>
      </a:dk2>
      <a:lt2>
        <a:srgbClr val="E4D9BE"/>
      </a:lt2>
      <a:accent1>
        <a:srgbClr val="E0B62E"/>
      </a:accent1>
      <a:accent2>
        <a:srgbClr val="E6632E"/>
      </a:accent2>
      <a:accent3>
        <a:srgbClr val="FFFFFF"/>
      </a:accent3>
      <a:accent4>
        <a:srgbClr val="000000"/>
      </a:accent4>
      <a:accent5>
        <a:srgbClr val="EDD7AD"/>
      </a:accent5>
      <a:accent6>
        <a:srgbClr val="D05929"/>
      </a:accent6>
      <a:hlink>
        <a:srgbClr val="CF3B0D"/>
      </a:hlink>
      <a:folHlink>
        <a:srgbClr val="7E756C"/>
      </a:folHlink>
    </a:clrScheme>
    <a:fontScheme name="14_Loggia">
      <a:majorFont>
        <a:latin typeface="Calibri"/>
        <a:ea typeface="华文楷体"/>
        <a:cs typeface="华文楷体"/>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Loggia 1">
        <a:dk1>
          <a:srgbClr val="000000"/>
        </a:dk1>
        <a:lt1>
          <a:srgbClr val="FFFFFF"/>
        </a:lt1>
        <a:dk2>
          <a:srgbClr val="5D5C64"/>
        </a:dk2>
        <a:lt2>
          <a:srgbClr val="E4D9BE"/>
        </a:lt2>
        <a:accent1>
          <a:srgbClr val="E0B62E"/>
        </a:accent1>
        <a:accent2>
          <a:srgbClr val="E6632E"/>
        </a:accent2>
        <a:accent3>
          <a:srgbClr val="FFFFFF"/>
        </a:accent3>
        <a:accent4>
          <a:srgbClr val="000000"/>
        </a:accent4>
        <a:accent5>
          <a:srgbClr val="EDD7AD"/>
        </a:accent5>
        <a:accent6>
          <a:srgbClr val="D05929"/>
        </a:accent6>
        <a:hlink>
          <a:srgbClr val="CF3B0D"/>
        </a:hlink>
        <a:folHlink>
          <a:srgbClr val="7E756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Loggia">
  <a:themeElements>
    <a:clrScheme name="1_Loggia 1">
      <a:dk1>
        <a:srgbClr val="000000"/>
      </a:dk1>
      <a:lt1>
        <a:srgbClr val="FFFFFF"/>
      </a:lt1>
      <a:dk2>
        <a:srgbClr val="5D5C64"/>
      </a:dk2>
      <a:lt2>
        <a:srgbClr val="E4D9BE"/>
      </a:lt2>
      <a:accent1>
        <a:srgbClr val="E0B62E"/>
      </a:accent1>
      <a:accent2>
        <a:srgbClr val="E6632E"/>
      </a:accent2>
      <a:accent3>
        <a:srgbClr val="FFFFFF"/>
      </a:accent3>
      <a:accent4>
        <a:srgbClr val="000000"/>
      </a:accent4>
      <a:accent5>
        <a:srgbClr val="EDD7AD"/>
      </a:accent5>
      <a:accent6>
        <a:srgbClr val="D05929"/>
      </a:accent6>
      <a:hlink>
        <a:srgbClr val="CF3B0D"/>
      </a:hlink>
      <a:folHlink>
        <a:srgbClr val="7E756C"/>
      </a:folHlink>
    </a:clrScheme>
    <a:fontScheme name="1_Loggia">
      <a:majorFont>
        <a:latin typeface="Calibri"/>
        <a:ea typeface="华文楷体"/>
        <a:cs typeface="华文楷体"/>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oggia 1">
        <a:dk1>
          <a:srgbClr val="000000"/>
        </a:dk1>
        <a:lt1>
          <a:srgbClr val="FFFFFF"/>
        </a:lt1>
        <a:dk2>
          <a:srgbClr val="5D5C64"/>
        </a:dk2>
        <a:lt2>
          <a:srgbClr val="E4D9BE"/>
        </a:lt2>
        <a:accent1>
          <a:srgbClr val="E0B62E"/>
        </a:accent1>
        <a:accent2>
          <a:srgbClr val="E6632E"/>
        </a:accent2>
        <a:accent3>
          <a:srgbClr val="FFFFFF"/>
        </a:accent3>
        <a:accent4>
          <a:srgbClr val="000000"/>
        </a:accent4>
        <a:accent5>
          <a:srgbClr val="EDD7AD"/>
        </a:accent5>
        <a:accent6>
          <a:srgbClr val="D05929"/>
        </a:accent6>
        <a:hlink>
          <a:srgbClr val="CF3B0D"/>
        </a:hlink>
        <a:folHlink>
          <a:srgbClr val="7E756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4_Loggia">
  <a:themeElements>
    <a:clrScheme name="4_Loggia 1">
      <a:dk1>
        <a:srgbClr val="000000"/>
      </a:dk1>
      <a:lt1>
        <a:srgbClr val="FFFFFF"/>
      </a:lt1>
      <a:dk2>
        <a:srgbClr val="5D5C64"/>
      </a:dk2>
      <a:lt2>
        <a:srgbClr val="E4D9BE"/>
      </a:lt2>
      <a:accent1>
        <a:srgbClr val="E0B62E"/>
      </a:accent1>
      <a:accent2>
        <a:srgbClr val="E6632E"/>
      </a:accent2>
      <a:accent3>
        <a:srgbClr val="FFFFFF"/>
      </a:accent3>
      <a:accent4>
        <a:srgbClr val="000000"/>
      </a:accent4>
      <a:accent5>
        <a:srgbClr val="EDD7AD"/>
      </a:accent5>
      <a:accent6>
        <a:srgbClr val="D05929"/>
      </a:accent6>
      <a:hlink>
        <a:srgbClr val="CF3B0D"/>
      </a:hlink>
      <a:folHlink>
        <a:srgbClr val="7E756C"/>
      </a:folHlink>
    </a:clrScheme>
    <a:fontScheme name="4_Loggia">
      <a:majorFont>
        <a:latin typeface="Calibri"/>
        <a:ea typeface="华文楷体"/>
        <a:cs typeface="华文楷体"/>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Loggia 1">
        <a:dk1>
          <a:srgbClr val="000000"/>
        </a:dk1>
        <a:lt1>
          <a:srgbClr val="FFFFFF"/>
        </a:lt1>
        <a:dk2>
          <a:srgbClr val="5D5C64"/>
        </a:dk2>
        <a:lt2>
          <a:srgbClr val="E4D9BE"/>
        </a:lt2>
        <a:accent1>
          <a:srgbClr val="E0B62E"/>
        </a:accent1>
        <a:accent2>
          <a:srgbClr val="E6632E"/>
        </a:accent2>
        <a:accent3>
          <a:srgbClr val="FFFFFF"/>
        </a:accent3>
        <a:accent4>
          <a:srgbClr val="000000"/>
        </a:accent4>
        <a:accent5>
          <a:srgbClr val="EDD7AD"/>
        </a:accent5>
        <a:accent6>
          <a:srgbClr val="D05929"/>
        </a:accent6>
        <a:hlink>
          <a:srgbClr val="CF3B0D"/>
        </a:hlink>
        <a:folHlink>
          <a:srgbClr val="7E756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Loggia">
  <a:themeElements>
    <a:clrScheme name="5_Loggia 1">
      <a:dk1>
        <a:srgbClr val="000000"/>
      </a:dk1>
      <a:lt1>
        <a:srgbClr val="FFFFFF"/>
      </a:lt1>
      <a:dk2>
        <a:srgbClr val="5D5C64"/>
      </a:dk2>
      <a:lt2>
        <a:srgbClr val="E4D9BE"/>
      </a:lt2>
      <a:accent1>
        <a:srgbClr val="E0B62E"/>
      </a:accent1>
      <a:accent2>
        <a:srgbClr val="E6632E"/>
      </a:accent2>
      <a:accent3>
        <a:srgbClr val="FFFFFF"/>
      </a:accent3>
      <a:accent4>
        <a:srgbClr val="000000"/>
      </a:accent4>
      <a:accent5>
        <a:srgbClr val="EDD7AD"/>
      </a:accent5>
      <a:accent6>
        <a:srgbClr val="D05929"/>
      </a:accent6>
      <a:hlink>
        <a:srgbClr val="CF3B0D"/>
      </a:hlink>
      <a:folHlink>
        <a:srgbClr val="7E756C"/>
      </a:folHlink>
    </a:clrScheme>
    <a:fontScheme name="5_Loggia">
      <a:majorFont>
        <a:latin typeface="Calibri"/>
        <a:ea typeface="华文楷体"/>
        <a:cs typeface="华文楷体"/>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Loggia 1">
        <a:dk1>
          <a:srgbClr val="000000"/>
        </a:dk1>
        <a:lt1>
          <a:srgbClr val="FFFFFF"/>
        </a:lt1>
        <a:dk2>
          <a:srgbClr val="5D5C64"/>
        </a:dk2>
        <a:lt2>
          <a:srgbClr val="E4D9BE"/>
        </a:lt2>
        <a:accent1>
          <a:srgbClr val="E0B62E"/>
        </a:accent1>
        <a:accent2>
          <a:srgbClr val="E6632E"/>
        </a:accent2>
        <a:accent3>
          <a:srgbClr val="FFFFFF"/>
        </a:accent3>
        <a:accent4>
          <a:srgbClr val="000000"/>
        </a:accent4>
        <a:accent5>
          <a:srgbClr val="EDD7AD"/>
        </a:accent5>
        <a:accent6>
          <a:srgbClr val="D05929"/>
        </a:accent6>
        <a:hlink>
          <a:srgbClr val="CF3B0D"/>
        </a:hlink>
        <a:folHlink>
          <a:srgbClr val="7E756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Loggia">
  <a:themeElements>
    <a:clrScheme name="6_Loggia 1">
      <a:dk1>
        <a:srgbClr val="000000"/>
      </a:dk1>
      <a:lt1>
        <a:srgbClr val="FFFFFF"/>
      </a:lt1>
      <a:dk2>
        <a:srgbClr val="5D5C64"/>
      </a:dk2>
      <a:lt2>
        <a:srgbClr val="E4D9BE"/>
      </a:lt2>
      <a:accent1>
        <a:srgbClr val="E0B62E"/>
      </a:accent1>
      <a:accent2>
        <a:srgbClr val="E6632E"/>
      </a:accent2>
      <a:accent3>
        <a:srgbClr val="FFFFFF"/>
      </a:accent3>
      <a:accent4>
        <a:srgbClr val="000000"/>
      </a:accent4>
      <a:accent5>
        <a:srgbClr val="EDD7AD"/>
      </a:accent5>
      <a:accent6>
        <a:srgbClr val="D05929"/>
      </a:accent6>
      <a:hlink>
        <a:srgbClr val="CF3B0D"/>
      </a:hlink>
      <a:folHlink>
        <a:srgbClr val="7E756C"/>
      </a:folHlink>
    </a:clrScheme>
    <a:fontScheme name="6_Loggia">
      <a:majorFont>
        <a:latin typeface="Calibri"/>
        <a:ea typeface="华文楷体"/>
        <a:cs typeface="华文楷体"/>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Loggia 1">
        <a:dk1>
          <a:srgbClr val="000000"/>
        </a:dk1>
        <a:lt1>
          <a:srgbClr val="FFFFFF"/>
        </a:lt1>
        <a:dk2>
          <a:srgbClr val="5D5C64"/>
        </a:dk2>
        <a:lt2>
          <a:srgbClr val="E4D9BE"/>
        </a:lt2>
        <a:accent1>
          <a:srgbClr val="E0B62E"/>
        </a:accent1>
        <a:accent2>
          <a:srgbClr val="E6632E"/>
        </a:accent2>
        <a:accent3>
          <a:srgbClr val="FFFFFF"/>
        </a:accent3>
        <a:accent4>
          <a:srgbClr val="000000"/>
        </a:accent4>
        <a:accent5>
          <a:srgbClr val="EDD7AD"/>
        </a:accent5>
        <a:accent6>
          <a:srgbClr val="D05929"/>
        </a:accent6>
        <a:hlink>
          <a:srgbClr val="CF3B0D"/>
        </a:hlink>
        <a:folHlink>
          <a:srgbClr val="7E756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Loggia">
  <a:themeElements>
    <a:clrScheme name="7_Loggia 1">
      <a:dk1>
        <a:srgbClr val="000000"/>
      </a:dk1>
      <a:lt1>
        <a:srgbClr val="FFFFFF"/>
      </a:lt1>
      <a:dk2>
        <a:srgbClr val="5D5C64"/>
      </a:dk2>
      <a:lt2>
        <a:srgbClr val="E4D9BE"/>
      </a:lt2>
      <a:accent1>
        <a:srgbClr val="E0B62E"/>
      </a:accent1>
      <a:accent2>
        <a:srgbClr val="E6632E"/>
      </a:accent2>
      <a:accent3>
        <a:srgbClr val="FFFFFF"/>
      </a:accent3>
      <a:accent4>
        <a:srgbClr val="000000"/>
      </a:accent4>
      <a:accent5>
        <a:srgbClr val="EDD7AD"/>
      </a:accent5>
      <a:accent6>
        <a:srgbClr val="D05929"/>
      </a:accent6>
      <a:hlink>
        <a:srgbClr val="CF3B0D"/>
      </a:hlink>
      <a:folHlink>
        <a:srgbClr val="7E756C"/>
      </a:folHlink>
    </a:clrScheme>
    <a:fontScheme name="7_Loggia">
      <a:majorFont>
        <a:latin typeface="Calibri"/>
        <a:ea typeface="华文楷体"/>
        <a:cs typeface="华文楷体"/>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Loggia 1">
        <a:dk1>
          <a:srgbClr val="000000"/>
        </a:dk1>
        <a:lt1>
          <a:srgbClr val="FFFFFF"/>
        </a:lt1>
        <a:dk2>
          <a:srgbClr val="5D5C64"/>
        </a:dk2>
        <a:lt2>
          <a:srgbClr val="E4D9BE"/>
        </a:lt2>
        <a:accent1>
          <a:srgbClr val="E0B62E"/>
        </a:accent1>
        <a:accent2>
          <a:srgbClr val="E6632E"/>
        </a:accent2>
        <a:accent3>
          <a:srgbClr val="FFFFFF"/>
        </a:accent3>
        <a:accent4>
          <a:srgbClr val="000000"/>
        </a:accent4>
        <a:accent5>
          <a:srgbClr val="EDD7AD"/>
        </a:accent5>
        <a:accent6>
          <a:srgbClr val="D05929"/>
        </a:accent6>
        <a:hlink>
          <a:srgbClr val="CF3B0D"/>
        </a:hlink>
        <a:folHlink>
          <a:srgbClr val="7E756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Loggia">
  <a:themeElements>
    <a:clrScheme name="8_Loggia 1">
      <a:dk1>
        <a:srgbClr val="000000"/>
      </a:dk1>
      <a:lt1>
        <a:srgbClr val="FFFFFF"/>
      </a:lt1>
      <a:dk2>
        <a:srgbClr val="5D5C64"/>
      </a:dk2>
      <a:lt2>
        <a:srgbClr val="E4D9BE"/>
      </a:lt2>
      <a:accent1>
        <a:srgbClr val="E0B62E"/>
      </a:accent1>
      <a:accent2>
        <a:srgbClr val="E6632E"/>
      </a:accent2>
      <a:accent3>
        <a:srgbClr val="FFFFFF"/>
      </a:accent3>
      <a:accent4>
        <a:srgbClr val="000000"/>
      </a:accent4>
      <a:accent5>
        <a:srgbClr val="EDD7AD"/>
      </a:accent5>
      <a:accent6>
        <a:srgbClr val="D05929"/>
      </a:accent6>
      <a:hlink>
        <a:srgbClr val="CF3B0D"/>
      </a:hlink>
      <a:folHlink>
        <a:srgbClr val="7E756C"/>
      </a:folHlink>
    </a:clrScheme>
    <a:fontScheme name="8_Loggia">
      <a:majorFont>
        <a:latin typeface="Calibri"/>
        <a:ea typeface="华文楷体"/>
        <a:cs typeface="华文楷体"/>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Loggia 1">
        <a:dk1>
          <a:srgbClr val="000000"/>
        </a:dk1>
        <a:lt1>
          <a:srgbClr val="FFFFFF"/>
        </a:lt1>
        <a:dk2>
          <a:srgbClr val="5D5C64"/>
        </a:dk2>
        <a:lt2>
          <a:srgbClr val="E4D9BE"/>
        </a:lt2>
        <a:accent1>
          <a:srgbClr val="E0B62E"/>
        </a:accent1>
        <a:accent2>
          <a:srgbClr val="E6632E"/>
        </a:accent2>
        <a:accent3>
          <a:srgbClr val="FFFFFF"/>
        </a:accent3>
        <a:accent4>
          <a:srgbClr val="000000"/>
        </a:accent4>
        <a:accent5>
          <a:srgbClr val="EDD7AD"/>
        </a:accent5>
        <a:accent6>
          <a:srgbClr val="D05929"/>
        </a:accent6>
        <a:hlink>
          <a:srgbClr val="CF3B0D"/>
        </a:hlink>
        <a:folHlink>
          <a:srgbClr val="7E756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Loggia">
  <a:themeElements>
    <a:clrScheme name="9_Loggia 1">
      <a:dk1>
        <a:srgbClr val="000000"/>
      </a:dk1>
      <a:lt1>
        <a:srgbClr val="FFFFFF"/>
      </a:lt1>
      <a:dk2>
        <a:srgbClr val="5D5C64"/>
      </a:dk2>
      <a:lt2>
        <a:srgbClr val="E4D9BE"/>
      </a:lt2>
      <a:accent1>
        <a:srgbClr val="E0B62E"/>
      </a:accent1>
      <a:accent2>
        <a:srgbClr val="E6632E"/>
      </a:accent2>
      <a:accent3>
        <a:srgbClr val="FFFFFF"/>
      </a:accent3>
      <a:accent4>
        <a:srgbClr val="000000"/>
      </a:accent4>
      <a:accent5>
        <a:srgbClr val="EDD7AD"/>
      </a:accent5>
      <a:accent6>
        <a:srgbClr val="D05929"/>
      </a:accent6>
      <a:hlink>
        <a:srgbClr val="CF3B0D"/>
      </a:hlink>
      <a:folHlink>
        <a:srgbClr val="7E756C"/>
      </a:folHlink>
    </a:clrScheme>
    <a:fontScheme name="9_Loggia">
      <a:majorFont>
        <a:latin typeface="Calibri"/>
        <a:ea typeface="华文楷体"/>
        <a:cs typeface="华文楷体"/>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Loggia 1">
        <a:dk1>
          <a:srgbClr val="000000"/>
        </a:dk1>
        <a:lt1>
          <a:srgbClr val="FFFFFF"/>
        </a:lt1>
        <a:dk2>
          <a:srgbClr val="5D5C64"/>
        </a:dk2>
        <a:lt2>
          <a:srgbClr val="E4D9BE"/>
        </a:lt2>
        <a:accent1>
          <a:srgbClr val="E0B62E"/>
        </a:accent1>
        <a:accent2>
          <a:srgbClr val="E6632E"/>
        </a:accent2>
        <a:accent3>
          <a:srgbClr val="FFFFFF"/>
        </a:accent3>
        <a:accent4>
          <a:srgbClr val="000000"/>
        </a:accent4>
        <a:accent5>
          <a:srgbClr val="EDD7AD"/>
        </a:accent5>
        <a:accent6>
          <a:srgbClr val="D05929"/>
        </a:accent6>
        <a:hlink>
          <a:srgbClr val="CF3B0D"/>
        </a:hlink>
        <a:folHlink>
          <a:srgbClr val="7E756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Loggia">
  <a:themeElements>
    <a:clrScheme name="10_Loggia 1">
      <a:dk1>
        <a:srgbClr val="000000"/>
      </a:dk1>
      <a:lt1>
        <a:srgbClr val="FFFFFF"/>
      </a:lt1>
      <a:dk2>
        <a:srgbClr val="5D5C64"/>
      </a:dk2>
      <a:lt2>
        <a:srgbClr val="E4D9BE"/>
      </a:lt2>
      <a:accent1>
        <a:srgbClr val="E0B62E"/>
      </a:accent1>
      <a:accent2>
        <a:srgbClr val="E6632E"/>
      </a:accent2>
      <a:accent3>
        <a:srgbClr val="FFFFFF"/>
      </a:accent3>
      <a:accent4>
        <a:srgbClr val="000000"/>
      </a:accent4>
      <a:accent5>
        <a:srgbClr val="EDD7AD"/>
      </a:accent5>
      <a:accent6>
        <a:srgbClr val="D05929"/>
      </a:accent6>
      <a:hlink>
        <a:srgbClr val="CF3B0D"/>
      </a:hlink>
      <a:folHlink>
        <a:srgbClr val="7E756C"/>
      </a:folHlink>
    </a:clrScheme>
    <a:fontScheme name="10_Loggia">
      <a:majorFont>
        <a:latin typeface="Calibri"/>
        <a:ea typeface="华文楷体"/>
        <a:cs typeface="华文楷体"/>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Loggia 1">
        <a:dk1>
          <a:srgbClr val="000000"/>
        </a:dk1>
        <a:lt1>
          <a:srgbClr val="FFFFFF"/>
        </a:lt1>
        <a:dk2>
          <a:srgbClr val="5D5C64"/>
        </a:dk2>
        <a:lt2>
          <a:srgbClr val="E4D9BE"/>
        </a:lt2>
        <a:accent1>
          <a:srgbClr val="E0B62E"/>
        </a:accent1>
        <a:accent2>
          <a:srgbClr val="E6632E"/>
        </a:accent2>
        <a:accent3>
          <a:srgbClr val="FFFFFF"/>
        </a:accent3>
        <a:accent4>
          <a:srgbClr val="000000"/>
        </a:accent4>
        <a:accent5>
          <a:srgbClr val="EDD7AD"/>
        </a:accent5>
        <a:accent6>
          <a:srgbClr val="D05929"/>
        </a:accent6>
        <a:hlink>
          <a:srgbClr val="CF3B0D"/>
        </a:hlink>
        <a:folHlink>
          <a:srgbClr val="7E756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Loggia">
  <a:themeElements>
    <a:clrScheme name="11_Loggia 1">
      <a:dk1>
        <a:srgbClr val="000000"/>
      </a:dk1>
      <a:lt1>
        <a:srgbClr val="FFFFFF"/>
      </a:lt1>
      <a:dk2>
        <a:srgbClr val="5D5C64"/>
      </a:dk2>
      <a:lt2>
        <a:srgbClr val="E4D9BE"/>
      </a:lt2>
      <a:accent1>
        <a:srgbClr val="E0B62E"/>
      </a:accent1>
      <a:accent2>
        <a:srgbClr val="E6632E"/>
      </a:accent2>
      <a:accent3>
        <a:srgbClr val="FFFFFF"/>
      </a:accent3>
      <a:accent4>
        <a:srgbClr val="000000"/>
      </a:accent4>
      <a:accent5>
        <a:srgbClr val="EDD7AD"/>
      </a:accent5>
      <a:accent6>
        <a:srgbClr val="D05929"/>
      </a:accent6>
      <a:hlink>
        <a:srgbClr val="CF3B0D"/>
      </a:hlink>
      <a:folHlink>
        <a:srgbClr val="7E756C"/>
      </a:folHlink>
    </a:clrScheme>
    <a:fontScheme name="11_Loggia">
      <a:majorFont>
        <a:latin typeface="Calibri"/>
        <a:ea typeface="华文楷体"/>
        <a:cs typeface="华文楷体"/>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Loggia 1">
        <a:dk1>
          <a:srgbClr val="000000"/>
        </a:dk1>
        <a:lt1>
          <a:srgbClr val="FFFFFF"/>
        </a:lt1>
        <a:dk2>
          <a:srgbClr val="5D5C64"/>
        </a:dk2>
        <a:lt2>
          <a:srgbClr val="E4D9BE"/>
        </a:lt2>
        <a:accent1>
          <a:srgbClr val="E0B62E"/>
        </a:accent1>
        <a:accent2>
          <a:srgbClr val="E6632E"/>
        </a:accent2>
        <a:accent3>
          <a:srgbClr val="FFFFFF"/>
        </a:accent3>
        <a:accent4>
          <a:srgbClr val="000000"/>
        </a:accent4>
        <a:accent5>
          <a:srgbClr val="EDD7AD"/>
        </a:accent5>
        <a:accent6>
          <a:srgbClr val="D05929"/>
        </a:accent6>
        <a:hlink>
          <a:srgbClr val="CF3B0D"/>
        </a:hlink>
        <a:folHlink>
          <a:srgbClr val="7E756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3736</TotalTime>
  <Pages>0</Pages>
  <Words>2721</Words>
  <Characters>0</Characters>
  <Application>Microsoft Office PowerPoint</Application>
  <DocSecurity>0</DocSecurity>
  <PresentationFormat>On-screen Show (4:3)</PresentationFormat>
  <Lines>0</Lines>
  <Paragraphs>245</Paragraphs>
  <Slides>46</Slides>
  <Notes>3</Notes>
  <HiddenSlides>0</HiddenSlides>
  <MMClips>0</MMClips>
  <ScaleCrop>false</ScaleCrop>
  <HeadingPairs>
    <vt:vector size="4" baseType="variant">
      <vt:variant>
        <vt:lpstr>Theme</vt:lpstr>
      </vt:variant>
      <vt:variant>
        <vt:i4>13</vt:i4>
      </vt:variant>
      <vt:variant>
        <vt:lpstr>Slide Titles</vt:lpstr>
      </vt:variant>
      <vt:variant>
        <vt:i4>46</vt:i4>
      </vt:variant>
    </vt:vector>
  </HeadingPairs>
  <TitlesOfParts>
    <vt:vector size="59" baseType="lpstr">
      <vt:lpstr>3_Loggia</vt:lpstr>
      <vt:lpstr>4_Loggia</vt:lpstr>
      <vt:lpstr>5_Loggia</vt:lpstr>
      <vt:lpstr>6_Loggia</vt:lpstr>
      <vt:lpstr>7_Loggia</vt:lpstr>
      <vt:lpstr>8_Loggia</vt:lpstr>
      <vt:lpstr>9_Loggia</vt:lpstr>
      <vt:lpstr>10_Loggia</vt:lpstr>
      <vt:lpstr>11_Loggia</vt:lpstr>
      <vt:lpstr>12_Loggia</vt:lpstr>
      <vt:lpstr>13_Loggia</vt:lpstr>
      <vt:lpstr>14_Loggia</vt:lpstr>
      <vt:lpstr>1_Loggia</vt:lpstr>
      <vt:lpstr> EUI Comprehensive Emergency Plan </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PONTI A SBALZO DI SERVIZIO</dc:title>
  <dc:creator>Lisa Pelletti Clark</dc:creator>
  <cp:lastModifiedBy>paola</cp:lastModifiedBy>
  <cp:revision>645</cp:revision>
  <cp:lastPrinted>2014-11-22T06:58:24Z</cp:lastPrinted>
  <dcterms:created xsi:type="dcterms:W3CDTF">1997-11-23T13:14:50Z</dcterms:created>
  <dcterms:modified xsi:type="dcterms:W3CDTF">2015-01-30T08:38:08Z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r8>1</vt:r8>
  </property>
  <property fmtid="{D5CDD505-2E9C-101B-9397-08002B2CF9AE}" pid="3" name="GraphicType">
    <vt:r8>3</vt:r8>
  </property>
  <property fmtid="{D5CDD505-2E9C-101B-9397-08002B2CF9AE}" pid="4" name="Compression">
    <vt:r8>100</vt:r8>
  </property>
  <property fmtid="{D5CDD505-2E9C-101B-9397-08002B2CF9AE}" pid="5" name="ScreenSize">
    <vt:r8>3</vt:r8>
  </property>
  <property fmtid="{D5CDD505-2E9C-101B-9397-08002B2CF9AE}" pid="6" name="ScreenUsage">
    <vt:r8>1</vt:r8>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r8>15132390</vt:r8>
  </property>
  <property fmtid="{D5CDD505-2E9C-101B-9397-08002B2CF9AE}" pid="14" name="TextColor">
    <vt:r8>0</vt:r8>
  </property>
  <property fmtid="{D5CDD505-2E9C-101B-9397-08002B2CF9AE}" pid="15" name="LinkColor">
    <vt:r8>16711782</vt:r8>
  </property>
  <property fmtid="{D5CDD505-2E9C-101B-9397-08002B2CF9AE}" pid="16" name="VisitedColor">
    <vt:r8>10040268</vt:r8>
  </property>
  <property fmtid="{D5CDD505-2E9C-101B-9397-08002B2CF9AE}" pid="17" name="TransparentButton">
    <vt:r8>0</vt:r8>
  </property>
  <property fmtid="{D5CDD505-2E9C-101B-9397-08002B2CF9AE}" pid="18" name="ButtonType">
    <vt:r8>2</vt:r8>
  </property>
  <property fmtid="{D5CDD505-2E9C-101B-9397-08002B2CF9AE}" pid="19" name="ShowNotes">
    <vt:bool>false</vt:bool>
  </property>
  <property fmtid="{D5CDD505-2E9C-101B-9397-08002B2CF9AE}" pid="20" name="NavBtnPos">
    <vt:r8>1</vt:r8>
  </property>
  <property fmtid="{D5CDD505-2E9C-101B-9397-08002B2CF9AE}" pid="21" name="OutputDir">
    <vt:lpwstr>C:\</vt:lpwstr>
  </property>
  <property fmtid="{D5CDD505-2E9C-101B-9397-08002B2CF9AE}" pid="22" name="KSOProductBuildVer">
    <vt:lpwstr>1033-8.1.0.3375</vt:lpwstr>
  </property>
</Properties>
</file>